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2" r:id="rId12"/>
    <p:sldId id="269" r:id="rId13"/>
    <p:sldId id="270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2DC"/>
    <a:srgbClr val="4A4AD2"/>
    <a:srgbClr val="FF9900"/>
    <a:srgbClr val="FFCC99"/>
    <a:srgbClr val="3030C2"/>
    <a:srgbClr val="CC0099"/>
    <a:srgbClr val="006C00"/>
    <a:srgbClr val="3333CC"/>
    <a:srgbClr val="CC3399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97" autoAdjust="0"/>
    <p:restoredTop sz="94660"/>
  </p:normalViewPr>
  <p:slideViewPr>
    <p:cSldViewPr>
      <p:cViewPr>
        <p:scale>
          <a:sx n="90" d="100"/>
          <a:sy n="90" d="100"/>
        </p:scale>
        <p:origin x="-60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7D2FA-F89A-4629-9BBF-708C40049D57}" type="doc">
      <dgm:prSet loTypeId="urn:microsoft.com/office/officeart/2005/8/layout/list1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F718A34-6FCC-4D46-B3F0-5C801A711B04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FCC99"/>
        </a:solidFill>
      </dgm:spPr>
      <dgm:t>
        <a:bodyPr/>
        <a:lstStyle/>
        <a:p>
          <a:r>
            <a:rPr lang="ru-RU" sz="3200" dirty="0" smtClean="0">
              <a:latin typeface="Impact" pitchFamily="34" charset="0"/>
            </a:rPr>
            <a:t>ЧТО ПРОШЕЛ?</a:t>
          </a:r>
          <a:endParaRPr lang="ru-RU" sz="3200" dirty="0">
            <a:latin typeface="Impact" pitchFamily="34" charset="0"/>
          </a:endParaRPr>
        </a:p>
      </dgm:t>
    </dgm:pt>
    <dgm:pt modelId="{5E51417F-4255-4C0B-874B-69D35B617150}" type="parTrans" cxnId="{CF037DA7-8C7E-4FDD-AF2A-EFF99A386613}">
      <dgm:prSet/>
      <dgm:spPr/>
      <dgm:t>
        <a:bodyPr/>
        <a:lstStyle/>
        <a:p>
          <a:endParaRPr lang="ru-RU"/>
        </a:p>
      </dgm:t>
    </dgm:pt>
    <dgm:pt modelId="{3A2246AC-2F24-4684-9420-FD90405CD86A}" type="sibTrans" cxnId="{CF037DA7-8C7E-4FDD-AF2A-EFF99A386613}">
      <dgm:prSet/>
      <dgm:spPr/>
      <dgm:t>
        <a:bodyPr/>
        <a:lstStyle/>
        <a:p>
          <a:endParaRPr lang="ru-RU"/>
        </a:p>
      </dgm:t>
    </dgm:pt>
    <dgm:pt modelId="{FC59BDB3-6F73-4082-8B74-ABF0EB367AF1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FCC99"/>
        </a:solidFill>
      </dgm:spPr>
      <dgm:t>
        <a:bodyPr/>
        <a:lstStyle/>
        <a:p>
          <a:r>
            <a:rPr lang="ru-RU" sz="3200" dirty="0" smtClean="0">
              <a:latin typeface="Impact" pitchFamily="34" charset="0"/>
            </a:rPr>
            <a:t>КАКУЮ ОЦЕНКУ ПОЛУЧИЛ?</a:t>
          </a:r>
          <a:endParaRPr lang="ru-RU" sz="3200" dirty="0">
            <a:latin typeface="Impact" pitchFamily="34" charset="0"/>
          </a:endParaRPr>
        </a:p>
      </dgm:t>
    </dgm:pt>
    <dgm:pt modelId="{08BE7D26-0FB7-4E98-84ED-41A2FEED4707}" type="parTrans" cxnId="{556E2717-DA3F-4AEA-8119-F8747729FC4A}">
      <dgm:prSet/>
      <dgm:spPr/>
      <dgm:t>
        <a:bodyPr/>
        <a:lstStyle/>
        <a:p>
          <a:endParaRPr lang="ru-RU"/>
        </a:p>
      </dgm:t>
    </dgm:pt>
    <dgm:pt modelId="{7274D433-28A8-47C3-B286-84832FFBA7D8}" type="sibTrans" cxnId="{556E2717-DA3F-4AEA-8119-F8747729FC4A}">
      <dgm:prSet/>
      <dgm:spPr/>
      <dgm:t>
        <a:bodyPr/>
        <a:lstStyle/>
        <a:p>
          <a:endParaRPr lang="ru-RU"/>
        </a:p>
      </dgm:t>
    </dgm:pt>
    <dgm:pt modelId="{B6BD5273-DEF6-4823-B8B1-00291F78B289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FCC99"/>
        </a:solidFill>
      </dgm:spPr>
      <dgm:t>
        <a:bodyPr/>
        <a:lstStyle/>
        <a:p>
          <a:r>
            <a:rPr lang="ru-RU" sz="3200" dirty="0" smtClean="0">
              <a:latin typeface="Impact" pitchFamily="34" charset="0"/>
            </a:rPr>
            <a:t>СКОЛЬКО ПОПЫТОК СДЕЛАЛ?</a:t>
          </a:r>
          <a:endParaRPr lang="ru-RU" sz="3200" dirty="0">
            <a:latin typeface="Impact" pitchFamily="34" charset="0"/>
          </a:endParaRPr>
        </a:p>
      </dgm:t>
    </dgm:pt>
    <dgm:pt modelId="{E8AE58A2-C513-4417-B4CB-431458323B4E}" type="parTrans" cxnId="{7E406204-0717-4BCC-BB7F-17B9AD18A3C2}">
      <dgm:prSet/>
      <dgm:spPr/>
      <dgm:t>
        <a:bodyPr/>
        <a:lstStyle/>
        <a:p>
          <a:endParaRPr lang="ru-RU"/>
        </a:p>
      </dgm:t>
    </dgm:pt>
    <dgm:pt modelId="{9A788FE4-8F17-4CBB-99EC-C2DB7FCDF937}" type="sibTrans" cxnId="{7E406204-0717-4BCC-BB7F-17B9AD18A3C2}">
      <dgm:prSet/>
      <dgm:spPr/>
      <dgm:t>
        <a:bodyPr/>
        <a:lstStyle/>
        <a:p>
          <a:endParaRPr lang="ru-RU"/>
        </a:p>
      </dgm:t>
    </dgm:pt>
    <dgm:pt modelId="{103F65C9-847D-4ACA-8A1A-68D4BDE5F2D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FCC99"/>
        </a:solidFill>
      </dgm:spPr>
      <dgm:t>
        <a:bodyPr/>
        <a:lstStyle/>
        <a:p>
          <a:r>
            <a:rPr lang="ru-RU" sz="3200" dirty="0" smtClean="0">
              <a:latin typeface="Impact" pitchFamily="34" charset="0"/>
            </a:rPr>
            <a:t>КАКОВЫ РЕЗУЛЬТАТЫ ЭТИХ ПОПЫТОК?</a:t>
          </a:r>
          <a:endParaRPr lang="ru-RU" sz="3200" dirty="0">
            <a:latin typeface="Impact" pitchFamily="34" charset="0"/>
          </a:endParaRPr>
        </a:p>
      </dgm:t>
    </dgm:pt>
    <dgm:pt modelId="{2158F91A-2836-47A5-A35A-F59194581E7F}" type="parTrans" cxnId="{9F84A3CD-0563-4D74-8D0A-ECE2232B8DCF}">
      <dgm:prSet/>
      <dgm:spPr/>
      <dgm:t>
        <a:bodyPr/>
        <a:lstStyle/>
        <a:p>
          <a:endParaRPr lang="ru-RU"/>
        </a:p>
      </dgm:t>
    </dgm:pt>
    <dgm:pt modelId="{F57E9C46-1F9C-4DF2-88A9-89536D56041B}" type="sibTrans" cxnId="{9F84A3CD-0563-4D74-8D0A-ECE2232B8DCF}">
      <dgm:prSet/>
      <dgm:spPr/>
      <dgm:t>
        <a:bodyPr/>
        <a:lstStyle/>
        <a:p>
          <a:endParaRPr lang="ru-RU"/>
        </a:p>
      </dgm:t>
    </dgm:pt>
    <dgm:pt modelId="{F5BBE691-7F6C-41CF-8B63-D2A36AFA244E}" type="pres">
      <dgm:prSet presAssocID="{B657D2FA-F89A-4629-9BBF-708C40049D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DC5774-7CFF-4988-905A-F7F709907509}" type="pres">
      <dgm:prSet presAssocID="{1F718A34-6FCC-4D46-B3F0-5C801A711B04}" presName="parentLin" presStyleCnt="0"/>
      <dgm:spPr/>
    </dgm:pt>
    <dgm:pt modelId="{F0761830-EF8D-4BD7-ADF6-0403866DD84D}" type="pres">
      <dgm:prSet presAssocID="{1F718A34-6FCC-4D46-B3F0-5C801A711B0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6C25E45-CA08-461B-948E-4C8B96C951F7}" type="pres">
      <dgm:prSet presAssocID="{1F718A34-6FCC-4D46-B3F0-5C801A711B04}" presName="parentText" presStyleLbl="node1" presStyleIdx="0" presStyleCnt="4" custScaleX="1309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ADF98-8A00-4E99-A286-7E3208F99E9D}" type="pres">
      <dgm:prSet presAssocID="{1F718A34-6FCC-4D46-B3F0-5C801A711B04}" presName="negativeSpace" presStyleCnt="0"/>
      <dgm:spPr/>
    </dgm:pt>
    <dgm:pt modelId="{8EA1A354-880B-4026-80AF-0A0B92DC64C6}" type="pres">
      <dgm:prSet presAssocID="{1F718A34-6FCC-4D46-B3F0-5C801A711B04}" presName="childText" presStyleLbl="conFgAcc1" presStyleIdx="0" presStyleCnt="4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F06069B-3415-4EC8-BBEE-BCBA65EB4D30}" type="pres">
      <dgm:prSet presAssocID="{3A2246AC-2F24-4684-9420-FD90405CD86A}" presName="spaceBetweenRectangles" presStyleCnt="0"/>
      <dgm:spPr/>
    </dgm:pt>
    <dgm:pt modelId="{9E09998C-E5CC-497E-AC94-61EC0FA1C9E2}" type="pres">
      <dgm:prSet presAssocID="{FC59BDB3-6F73-4082-8B74-ABF0EB367AF1}" presName="parentLin" presStyleCnt="0"/>
      <dgm:spPr/>
    </dgm:pt>
    <dgm:pt modelId="{CBDB20F6-B64E-4CE5-A8EE-56DDC4F96F81}" type="pres">
      <dgm:prSet presAssocID="{FC59BDB3-6F73-4082-8B74-ABF0EB367AF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34F9178-0992-466F-80CC-A3534A7F8445}" type="pres">
      <dgm:prSet presAssocID="{FC59BDB3-6F73-4082-8B74-ABF0EB367AF1}" presName="parentText" presStyleLbl="node1" presStyleIdx="1" presStyleCnt="4" custScaleX="1309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5BB47-AC3F-40DE-89B6-0CBDE1B550CB}" type="pres">
      <dgm:prSet presAssocID="{FC59BDB3-6F73-4082-8B74-ABF0EB367AF1}" presName="negativeSpace" presStyleCnt="0"/>
      <dgm:spPr/>
    </dgm:pt>
    <dgm:pt modelId="{66F0736F-40F1-4642-B3C2-E9FC1E8EB3A0}" type="pres">
      <dgm:prSet presAssocID="{FC59BDB3-6F73-4082-8B74-ABF0EB367AF1}" presName="childText" presStyleLbl="conFgAcc1" presStyleIdx="1" presStyleCnt="4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BB192E12-41F7-4A6D-BE3A-3C41554C9204}" type="pres">
      <dgm:prSet presAssocID="{7274D433-28A8-47C3-B286-84832FFBA7D8}" presName="spaceBetweenRectangles" presStyleCnt="0"/>
      <dgm:spPr/>
    </dgm:pt>
    <dgm:pt modelId="{8379B7C1-14F9-4B76-98D5-A5484FC82481}" type="pres">
      <dgm:prSet presAssocID="{B6BD5273-DEF6-4823-B8B1-00291F78B289}" presName="parentLin" presStyleCnt="0"/>
      <dgm:spPr/>
    </dgm:pt>
    <dgm:pt modelId="{309CA552-8078-418D-BA9D-4D75641A9F37}" type="pres">
      <dgm:prSet presAssocID="{B6BD5273-DEF6-4823-B8B1-00291F78B28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E9E6433-06C6-4718-B32D-36843E85FF0B}" type="pres">
      <dgm:prSet presAssocID="{B6BD5273-DEF6-4823-B8B1-00291F78B289}" presName="parentText" presStyleLbl="node1" presStyleIdx="2" presStyleCnt="4" custScaleX="1309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23B6C-5E73-4605-A24D-CA9DEE5B0633}" type="pres">
      <dgm:prSet presAssocID="{B6BD5273-DEF6-4823-B8B1-00291F78B289}" presName="negativeSpace" presStyleCnt="0"/>
      <dgm:spPr/>
    </dgm:pt>
    <dgm:pt modelId="{CF7EB7C6-57A6-413F-85F3-85B5B6B0177E}" type="pres">
      <dgm:prSet presAssocID="{B6BD5273-DEF6-4823-B8B1-00291F78B289}" presName="childText" presStyleLbl="conFgAcc1" presStyleIdx="2" presStyleCnt="4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41CE3848-085D-41FD-B76A-959347973A2F}" type="pres">
      <dgm:prSet presAssocID="{9A788FE4-8F17-4CBB-99EC-C2DB7FCDF937}" presName="spaceBetweenRectangles" presStyleCnt="0"/>
      <dgm:spPr/>
    </dgm:pt>
    <dgm:pt modelId="{05F49E8E-7B2A-4AEA-85D4-E03C4CE68D29}" type="pres">
      <dgm:prSet presAssocID="{103F65C9-847D-4ACA-8A1A-68D4BDE5F2D0}" presName="parentLin" presStyleCnt="0"/>
      <dgm:spPr/>
    </dgm:pt>
    <dgm:pt modelId="{CEC88293-A7E3-4D1B-B256-481F486BF3A4}" type="pres">
      <dgm:prSet presAssocID="{103F65C9-847D-4ACA-8A1A-68D4BDE5F2D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0D4C5EC-959D-43DF-B346-A530843F7B34}" type="pres">
      <dgm:prSet presAssocID="{103F65C9-847D-4ACA-8A1A-68D4BDE5F2D0}" presName="parentText" presStyleLbl="node1" presStyleIdx="3" presStyleCnt="4" custScaleX="1309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FE87B-66F4-4DD1-984F-FC66109CB65A}" type="pres">
      <dgm:prSet presAssocID="{103F65C9-847D-4ACA-8A1A-68D4BDE5F2D0}" presName="negativeSpace" presStyleCnt="0"/>
      <dgm:spPr/>
    </dgm:pt>
    <dgm:pt modelId="{9723990F-C040-4F45-AF8C-B4B56EAFDB0B}" type="pres">
      <dgm:prSet presAssocID="{103F65C9-847D-4ACA-8A1A-68D4BDE5F2D0}" presName="childText" presStyleLbl="conFgAcc1" presStyleIdx="3" presStyleCnt="4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C473C5CF-E6F3-450F-A28C-311A9F73AFD6}" type="presOf" srcId="{B6BD5273-DEF6-4823-B8B1-00291F78B289}" destId="{309CA552-8078-418D-BA9D-4D75641A9F37}" srcOrd="0" destOrd="0" presId="urn:microsoft.com/office/officeart/2005/8/layout/list1"/>
    <dgm:cxn modelId="{39338556-86C4-49B4-AF7A-6F56247C0ADF}" type="presOf" srcId="{103F65C9-847D-4ACA-8A1A-68D4BDE5F2D0}" destId="{CEC88293-A7E3-4D1B-B256-481F486BF3A4}" srcOrd="0" destOrd="0" presId="urn:microsoft.com/office/officeart/2005/8/layout/list1"/>
    <dgm:cxn modelId="{7E406204-0717-4BCC-BB7F-17B9AD18A3C2}" srcId="{B657D2FA-F89A-4629-9BBF-708C40049D57}" destId="{B6BD5273-DEF6-4823-B8B1-00291F78B289}" srcOrd="2" destOrd="0" parTransId="{E8AE58A2-C513-4417-B4CB-431458323B4E}" sibTransId="{9A788FE4-8F17-4CBB-99EC-C2DB7FCDF937}"/>
    <dgm:cxn modelId="{62321673-F2A7-4794-B5F9-7A4487981039}" type="presOf" srcId="{1F718A34-6FCC-4D46-B3F0-5C801A711B04}" destId="{F0761830-EF8D-4BD7-ADF6-0403866DD84D}" srcOrd="0" destOrd="0" presId="urn:microsoft.com/office/officeart/2005/8/layout/list1"/>
    <dgm:cxn modelId="{446DC17B-FB53-4A81-ACD0-EBAB3669CE1B}" type="presOf" srcId="{FC59BDB3-6F73-4082-8B74-ABF0EB367AF1}" destId="{034F9178-0992-466F-80CC-A3534A7F8445}" srcOrd="1" destOrd="0" presId="urn:microsoft.com/office/officeart/2005/8/layout/list1"/>
    <dgm:cxn modelId="{556E2717-DA3F-4AEA-8119-F8747729FC4A}" srcId="{B657D2FA-F89A-4629-9BBF-708C40049D57}" destId="{FC59BDB3-6F73-4082-8B74-ABF0EB367AF1}" srcOrd="1" destOrd="0" parTransId="{08BE7D26-0FB7-4E98-84ED-41A2FEED4707}" sibTransId="{7274D433-28A8-47C3-B286-84832FFBA7D8}"/>
    <dgm:cxn modelId="{618E8AC3-4D6A-4DFA-97FC-B1570EC7AEED}" type="presOf" srcId="{103F65C9-847D-4ACA-8A1A-68D4BDE5F2D0}" destId="{30D4C5EC-959D-43DF-B346-A530843F7B34}" srcOrd="1" destOrd="0" presId="urn:microsoft.com/office/officeart/2005/8/layout/list1"/>
    <dgm:cxn modelId="{CF037DA7-8C7E-4FDD-AF2A-EFF99A386613}" srcId="{B657D2FA-F89A-4629-9BBF-708C40049D57}" destId="{1F718A34-6FCC-4D46-B3F0-5C801A711B04}" srcOrd="0" destOrd="0" parTransId="{5E51417F-4255-4C0B-874B-69D35B617150}" sibTransId="{3A2246AC-2F24-4684-9420-FD90405CD86A}"/>
    <dgm:cxn modelId="{9F84A3CD-0563-4D74-8D0A-ECE2232B8DCF}" srcId="{B657D2FA-F89A-4629-9BBF-708C40049D57}" destId="{103F65C9-847D-4ACA-8A1A-68D4BDE5F2D0}" srcOrd="3" destOrd="0" parTransId="{2158F91A-2836-47A5-A35A-F59194581E7F}" sibTransId="{F57E9C46-1F9C-4DF2-88A9-89536D56041B}"/>
    <dgm:cxn modelId="{E00351DB-9AC5-48C1-AC02-40DAA8E7B39E}" type="presOf" srcId="{B6BD5273-DEF6-4823-B8B1-00291F78B289}" destId="{1E9E6433-06C6-4718-B32D-36843E85FF0B}" srcOrd="1" destOrd="0" presId="urn:microsoft.com/office/officeart/2005/8/layout/list1"/>
    <dgm:cxn modelId="{37D3A7CF-4ABD-4460-97ED-181649B517BF}" type="presOf" srcId="{FC59BDB3-6F73-4082-8B74-ABF0EB367AF1}" destId="{CBDB20F6-B64E-4CE5-A8EE-56DDC4F96F81}" srcOrd="0" destOrd="0" presId="urn:microsoft.com/office/officeart/2005/8/layout/list1"/>
    <dgm:cxn modelId="{D5D65393-1088-4E75-B92D-A43857D796AD}" type="presOf" srcId="{B657D2FA-F89A-4629-9BBF-708C40049D57}" destId="{F5BBE691-7F6C-41CF-8B63-D2A36AFA244E}" srcOrd="0" destOrd="0" presId="urn:microsoft.com/office/officeart/2005/8/layout/list1"/>
    <dgm:cxn modelId="{844204B9-23E8-40A6-887F-2AFA8A6643C6}" type="presOf" srcId="{1F718A34-6FCC-4D46-B3F0-5C801A711B04}" destId="{46C25E45-CA08-461B-948E-4C8B96C951F7}" srcOrd="1" destOrd="0" presId="urn:microsoft.com/office/officeart/2005/8/layout/list1"/>
    <dgm:cxn modelId="{6377BF26-9B06-4EE3-A8B4-36409969E746}" type="presParOf" srcId="{F5BBE691-7F6C-41CF-8B63-D2A36AFA244E}" destId="{8FDC5774-7CFF-4988-905A-F7F709907509}" srcOrd="0" destOrd="0" presId="urn:microsoft.com/office/officeart/2005/8/layout/list1"/>
    <dgm:cxn modelId="{ABB5F084-217A-4C48-B174-ADB5AEA80748}" type="presParOf" srcId="{8FDC5774-7CFF-4988-905A-F7F709907509}" destId="{F0761830-EF8D-4BD7-ADF6-0403866DD84D}" srcOrd="0" destOrd="0" presId="urn:microsoft.com/office/officeart/2005/8/layout/list1"/>
    <dgm:cxn modelId="{AA5621A6-4901-470C-9DC7-DDCA19637505}" type="presParOf" srcId="{8FDC5774-7CFF-4988-905A-F7F709907509}" destId="{46C25E45-CA08-461B-948E-4C8B96C951F7}" srcOrd="1" destOrd="0" presId="urn:microsoft.com/office/officeart/2005/8/layout/list1"/>
    <dgm:cxn modelId="{CF60EBEC-6F35-4AA4-A671-338DC0C814C2}" type="presParOf" srcId="{F5BBE691-7F6C-41CF-8B63-D2A36AFA244E}" destId="{78FADF98-8A00-4E99-A286-7E3208F99E9D}" srcOrd="1" destOrd="0" presId="urn:microsoft.com/office/officeart/2005/8/layout/list1"/>
    <dgm:cxn modelId="{E211B026-F227-41F2-B4F4-4A71205D1480}" type="presParOf" srcId="{F5BBE691-7F6C-41CF-8B63-D2A36AFA244E}" destId="{8EA1A354-880B-4026-80AF-0A0B92DC64C6}" srcOrd="2" destOrd="0" presId="urn:microsoft.com/office/officeart/2005/8/layout/list1"/>
    <dgm:cxn modelId="{37FCB575-AE63-4C15-B32E-1B653A0702C2}" type="presParOf" srcId="{F5BBE691-7F6C-41CF-8B63-D2A36AFA244E}" destId="{1F06069B-3415-4EC8-BBEE-BCBA65EB4D30}" srcOrd="3" destOrd="0" presId="urn:microsoft.com/office/officeart/2005/8/layout/list1"/>
    <dgm:cxn modelId="{89DF2ECC-28AF-4A0B-9696-40562C9DB43B}" type="presParOf" srcId="{F5BBE691-7F6C-41CF-8B63-D2A36AFA244E}" destId="{9E09998C-E5CC-497E-AC94-61EC0FA1C9E2}" srcOrd="4" destOrd="0" presId="urn:microsoft.com/office/officeart/2005/8/layout/list1"/>
    <dgm:cxn modelId="{5BAA3FB6-5EB6-4942-89DA-83D0CDE0938F}" type="presParOf" srcId="{9E09998C-E5CC-497E-AC94-61EC0FA1C9E2}" destId="{CBDB20F6-B64E-4CE5-A8EE-56DDC4F96F81}" srcOrd="0" destOrd="0" presId="urn:microsoft.com/office/officeart/2005/8/layout/list1"/>
    <dgm:cxn modelId="{41BCD1C9-8013-4997-9272-B2D01C9155EF}" type="presParOf" srcId="{9E09998C-E5CC-497E-AC94-61EC0FA1C9E2}" destId="{034F9178-0992-466F-80CC-A3534A7F8445}" srcOrd="1" destOrd="0" presId="urn:microsoft.com/office/officeart/2005/8/layout/list1"/>
    <dgm:cxn modelId="{399E0838-77C7-4B2C-9689-1FF2963913E3}" type="presParOf" srcId="{F5BBE691-7F6C-41CF-8B63-D2A36AFA244E}" destId="{A395BB47-AC3F-40DE-89B6-0CBDE1B550CB}" srcOrd="5" destOrd="0" presId="urn:microsoft.com/office/officeart/2005/8/layout/list1"/>
    <dgm:cxn modelId="{ECB92EAD-1275-4ECE-B061-BA7360629DCE}" type="presParOf" srcId="{F5BBE691-7F6C-41CF-8B63-D2A36AFA244E}" destId="{66F0736F-40F1-4642-B3C2-E9FC1E8EB3A0}" srcOrd="6" destOrd="0" presId="urn:microsoft.com/office/officeart/2005/8/layout/list1"/>
    <dgm:cxn modelId="{3F9C7D4E-FA3E-4EC7-9E82-FDE8746CD06F}" type="presParOf" srcId="{F5BBE691-7F6C-41CF-8B63-D2A36AFA244E}" destId="{BB192E12-41F7-4A6D-BE3A-3C41554C9204}" srcOrd="7" destOrd="0" presId="urn:microsoft.com/office/officeart/2005/8/layout/list1"/>
    <dgm:cxn modelId="{CA3ED995-EDA5-4034-9C3A-B5A135EF9423}" type="presParOf" srcId="{F5BBE691-7F6C-41CF-8B63-D2A36AFA244E}" destId="{8379B7C1-14F9-4B76-98D5-A5484FC82481}" srcOrd="8" destOrd="0" presId="urn:microsoft.com/office/officeart/2005/8/layout/list1"/>
    <dgm:cxn modelId="{42780868-3A26-4D9D-96C0-51288C4B57D5}" type="presParOf" srcId="{8379B7C1-14F9-4B76-98D5-A5484FC82481}" destId="{309CA552-8078-418D-BA9D-4D75641A9F37}" srcOrd="0" destOrd="0" presId="urn:microsoft.com/office/officeart/2005/8/layout/list1"/>
    <dgm:cxn modelId="{FB7C34CE-36AD-4C07-9911-87B3AB22C06E}" type="presParOf" srcId="{8379B7C1-14F9-4B76-98D5-A5484FC82481}" destId="{1E9E6433-06C6-4718-B32D-36843E85FF0B}" srcOrd="1" destOrd="0" presId="urn:microsoft.com/office/officeart/2005/8/layout/list1"/>
    <dgm:cxn modelId="{38EAD6CA-7368-4898-AC05-B56D138BE628}" type="presParOf" srcId="{F5BBE691-7F6C-41CF-8B63-D2A36AFA244E}" destId="{4ED23B6C-5E73-4605-A24D-CA9DEE5B0633}" srcOrd="9" destOrd="0" presId="urn:microsoft.com/office/officeart/2005/8/layout/list1"/>
    <dgm:cxn modelId="{B0A566C4-4C01-4592-AF28-0A8565A41608}" type="presParOf" srcId="{F5BBE691-7F6C-41CF-8B63-D2A36AFA244E}" destId="{CF7EB7C6-57A6-413F-85F3-85B5B6B0177E}" srcOrd="10" destOrd="0" presId="urn:microsoft.com/office/officeart/2005/8/layout/list1"/>
    <dgm:cxn modelId="{CEFFF051-02B1-4E1F-9EEF-4A086766CD69}" type="presParOf" srcId="{F5BBE691-7F6C-41CF-8B63-D2A36AFA244E}" destId="{41CE3848-085D-41FD-B76A-959347973A2F}" srcOrd="11" destOrd="0" presId="urn:microsoft.com/office/officeart/2005/8/layout/list1"/>
    <dgm:cxn modelId="{723666DC-82F0-470C-8DD8-507C0CA99CB7}" type="presParOf" srcId="{F5BBE691-7F6C-41CF-8B63-D2A36AFA244E}" destId="{05F49E8E-7B2A-4AEA-85D4-E03C4CE68D29}" srcOrd="12" destOrd="0" presId="urn:microsoft.com/office/officeart/2005/8/layout/list1"/>
    <dgm:cxn modelId="{71E2609A-18ED-463F-8C26-5DD93805BB4F}" type="presParOf" srcId="{05F49E8E-7B2A-4AEA-85D4-E03C4CE68D29}" destId="{CEC88293-A7E3-4D1B-B256-481F486BF3A4}" srcOrd="0" destOrd="0" presId="urn:microsoft.com/office/officeart/2005/8/layout/list1"/>
    <dgm:cxn modelId="{65D5D5F3-27CE-4015-AC34-E9748916D4D6}" type="presParOf" srcId="{05F49E8E-7B2A-4AEA-85D4-E03C4CE68D29}" destId="{30D4C5EC-959D-43DF-B346-A530843F7B34}" srcOrd="1" destOrd="0" presId="urn:microsoft.com/office/officeart/2005/8/layout/list1"/>
    <dgm:cxn modelId="{CB847354-1A56-44BB-9DD1-CC1969CFC3FB}" type="presParOf" srcId="{F5BBE691-7F6C-41CF-8B63-D2A36AFA244E}" destId="{DE5FE87B-66F4-4DD1-984F-FC66109CB65A}" srcOrd="13" destOrd="0" presId="urn:microsoft.com/office/officeart/2005/8/layout/list1"/>
    <dgm:cxn modelId="{B8A5C9B2-3B20-4726-9BEB-E59C5DE8511B}" type="presParOf" srcId="{F5BBE691-7F6C-41CF-8B63-D2A36AFA244E}" destId="{9723990F-C040-4F45-AF8C-B4B56EAFDB0B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F1BC8E-868A-42A3-B62E-3C657D889938}" type="doc">
      <dgm:prSet loTypeId="urn:microsoft.com/office/officeart/2005/8/layout/radial2" loCatId="relationship" qsTypeId="urn:microsoft.com/office/officeart/2005/8/quickstyle/3d5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FE38899-7C20-47AD-ADD1-E41FD87C286A}">
      <dgm:prSet phldrT="[Текст]"/>
      <dgm:spPr>
        <a:solidFill>
          <a:srgbClr val="3333CC"/>
        </a:solidFill>
        <a:ln>
          <a:solidFill>
            <a:srgbClr val="7272DC"/>
          </a:solidFill>
        </a:ln>
      </dgm:spPr>
      <dgm:t>
        <a:bodyPr/>
        <a:lstStyle/>
        <a:p>
          <a:r>
            <a:rPr lang="ru-RU" dirty="0" smtClean="0">
              <a:latin typeface="Impact" pitchFamily="34" charset="0"/>
            </a:rPr>
            <a:t>ИНФОРМАЦИОННЫЕ  РЕСУРСЫ</a:t>
          </a:r>
          <a:endParaRPr lang="ru-RU" dirty="0"/>
        </a:p>
      </dgm:t>
    </dgm:pt>
    <dgm:pt modelId="{F1BE8B08-5F4A-4D29-B947-18461F69F624}" type="parTrans" cxnId="{F6B2E521-4A5D-4F59-8063-BD8F0811A6DB}">
      <dgm:prSet/>
      <dgm:spPr>
        <a:ln>
          <a:solidFill>
            <a:srgbClr val="FF9900"/>
          </a:solidFill>
        </a:ln>
      </dgm:spPr>
      <dgm:t>
        <a:bodyPr/>
        <a:lstStyle/>
        <a:p>
          <a:endParaRPr lang="ru-RU"/>
        </a:p>
      </dgm:t>
    </dgm:pt>
    <dgm:pt modelId="{3EF76365-A6D7-421A-9CD5-6A82C5C84E87}" type="sibTrans" cxnId="{F6B2E521-4A5D-4F59-8063-BD8F0811A6DB}">
      <dgm:prSet/>
      <dgm:spPr/>
      <dgm:t>
        <a:bodyPr/>
        <a:lstStyle/>
        <a:p>
          <a:endParaRPr lang="ru-RU"/>
        </a:p>
      </dgm:t>
    </dgm:pt>
    <dgm:pt modelId="{67BECAB0-912E-4507-AF47-7AC1005A361A}">
      <dgm:prSet phldrT="[Текст]" custT="1"/>
      <dgm:spPr>
        <a:solidFill>
          <a:srgbClr val="CC3399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3600" dirty="0" smtClean="0">
              <a:latin typeface="Impact" pitchFamily="34" charset="0"/>
            </a:rPr>
            <a:t>ЗАДАНИЕ</a:t>
          </a:r>
          <a:endParaRPr lang="ru-RU" sz="3600" dirty="0">
            <a:latin typeface="Impact" pitchFamily="34" charset="0"/>
          </a:endParaRPr>
        </a:p>
      </dgm:t>
    </dgm:pt>
    <dgm:pt modelId="{90B30A24-8173-4373-A547-B0FAFD0D747B}" type="parTrans" cxnId="{1C4EF872-A892-448C-B937-23B675D491C8}">
      <dgm:prSet/>
      <dgm:spPr>
        <a:ln>
          <a:solidFill>
            <a:srgbClr val="FF9900"/>
          </a:solidFill>
        </a:ln>
      </dgm:spPr>
      <dgm:t>
        <a:bodyPr/>
        <a:lstStyle/>
        <a:p>
          <a:endParaRPr lang="ru-RU"/>
        </a:p>
      </dgm:t>
    </dgm:pt>
    <dgm:pt modelId="{E6F02B5F-5E7D-449B-ACE1-1BDAFB19522F}" type="sibTrans" cxnId="{1C4EF872-A892-448C-B937-23B675D491C8}">
      <dgm:prSet/>
      <dgm:spPr/>
      <dgm:t>
        <a:bodyPr/>
        <a:lstStyle/>
        <a:p>
          <a:endParaRPr lang="ru-RU"/>
        </a:p>
      </dgm:t>
    </dgm:pt>
    <dgm:pt modelId="{6C4B30F2-A70A-48A8-95A8-67A5E5347F44}">
      <dgm:prSet phldrT="[Текст]"/>
      <dgm:spPr>
        <a:solidFill>
          <a:srgbClr val="00B050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latin typeface="Impact" pitchFamily="34" charset="0"/>
            </a:rPr>
            <a:t>КОНТРОЛИРУЮЩИЙ ТЕСТ</a:t>
          </a:r>
          <a:endParaRPr lang="ru-RU" dirty="0">
            <a:latin typeface="Impact" pitchFamily="34" charset="0"/>
          </a:endParaRPr>
        </a:p>
      </dgm:t>
    </dgm:pt>
    <dgm:pt modelId="{269463C8-89C3-451C-9154-2AB42E3E13A8}" type="parTrans" cxnId="{AB347F46-C34C-4276-A90F-FB31EB5E1008}">
      <dgm:prSet/>
      <dgm:spPr>
        <a:ln>
          <a:solidFill>
            <a:srgbClr val="FF9900"/>
          </a:solidFill>
        </a:ln>
      </dgm:spPr>
      <dgm:t>
        <a:bodyPr/>
        <a:lstStyle/>
        <a:p>
          <a:endParaRPr lang="ru-RU"/>
        </a:p>
      </dgm:t>
    </dgm:pt>
    <dgm:pt modelId="{74BA8A91-9A4D-4E85-9EE2-D6C20003656A}" type="sibTrans" cxnId="{AB347F46-C34C-4276-A90F-FB31EB5E1008}">
      <dgm:prSet/>
      <dgm:spPr/>
      <dgm:t>
        <a:bodyPr/>
        <a:lstStyle/>
        <a:p>
          <a:endParaRPr lang="ru-RU"/>
        </a:p>
      </dgm:t>
    </dgm:pt>
    <dgm:pt modelId="{637A25D8-54A9-42E4-9191-B1F84734C51F}" type="pres">
      <dgm:prSet presAssocID="{84F1BC8E-868A-42A3-B62E-3C657D88993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7255A6-AE2A-483B-832C-2AEA3F392E81}" type="pres">
      <dgm:prSet presAssocID="{84F1BC8E-868A-42A3-B62E-3C657D889938}" presName="cycle" presStyleCnt="0"/>
      <dgm:spPr/>
    </dgm:pt>
    <dgm:pt modelId="{A77C4DF8-B323-4F47-A3FC-DBD5A3229516}" type="pres">
      <dgm:prSet presAssocID="{84F1BC8E-868A-42A3-B62E-3C657D889938}" presName="centerShape" presStyleCnt="0"/>
      <dgm:spPr/>
    </dgm:pt>
    <dgm:pt modelId="{B67EEF51-902F-435E-89EF-A68AAA1DE424}" type="pres">
      <dgm:prSet presAssocID="{84F1BC8E-868A-42A3-B62E-3C657D889938}" presName="connSite" presStyleLbl="node1" presStyleIdx="0" presStyleCnt="4"/>
      <dgm:spPr/>
    </dgm:pt>
    <dgm:pt modelId="{062290E6-67E4-421F-8991-90329976459C}" type="pres">
      <dgm:prSet presAssocID="{84F1BC8E-868A-42A3-B62E-3C657D889938}" presName="visible" presStyleLbl="node1" presStyleIdx="0" presStyleCnt="4" custLinFactNeighborX="-6504" custLinFactNeighborY="11335"/>
      <dgm:spPr>
        <a:solidFill>
          <a:schemeClr val="accent2">
            <a:lumMod val="75000"/>
          </a:schemeClr>
        </a:solidFill>
        <a:ln>
          <a:solidFill>
            <a:srgbClr val="FF9900"/>
          </a:solidFill>
        </a:ln>
      </dgm:spPr>
      <dgm:t>
        <a:bodyPr/>
        <a:lstStyle/>
        <a:p>
          <a:endParaRPr lang="ru-RU"/>
        </a:p>
      </dgm:t>
    </dgm:pt>
    <dgm:pt modelId="{07E2EDE0-3AE2-4E86-8F34-50A7486D4719}" type="pres">
      <dgm:prSet presAssocID="{F1BE8B08-5F4A-4D29-B947-18461F69F624}" presName="Name25" presStyleLbl="parChTrans1D1" presStyleIdx="0" presStyleCnt="3"/>
      <dgm:spPr/>
      <dgm:t>
        <a:bodyPr/>
        <a:lstStyle/>
        <a:p>
          <a:endParaRPr lang="ru-RU"/>
        </a:p>
      </dgm:t>
    </dgm:pt>
    <dgm:pt modelId="{05BAEB55-06FB-41F5-A81C-BF5C7AB74021}" type="pres">
      <dgm:prSet presAssocID="{CFE38899-7C20-47AD-ADD1-E41FD87C286A}" presName="node" presStyleCnt="0"/>
      <dgm:spPr/>
    </dgm:pt>
    <dgm:pt modelId="{6B52D4B2-B9A1-4324-879A-5A7E9CD90E92}" type="pres">
      <dgm:prSet presAssocID="{CFE38899-7C20-47AD-ADD1-E41FD87C286A}" presName="parentNode" presStyleLbl="node1" presStyleIdx="1" presStyleCnt="4" custScaleX="392188" custLinFactX="96633" custLinFactNeighborX="100000" custLinFactNeighborY="-2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70C20-66DF-4981-8D83-22B92DDC7C26}" type="pres">
      <dgm:prSet presAssocID="{CFE38899-7C20-47AD-ADD1-E41FD87C286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A662-B502-4550-A083-7C7298EEB0D1}" type="pres">
      <dgm:prSet presAssocID="{90B30A24-8173-4373-A547-B0FAFD0D747B}" presName="Name25" presStyleLbl="parChTrans1D1" presStyleIdx="1" presStyleCnt="3"/>
      <dgm:spPr/>
      <dgm:t>
        <a:bodyPr/>
        <a:lstStyle/>
        <a:p>
          <a:endParaRPr lang="ru-RU"/>
        </a:p>
      </dgm:t>
    </dgm:pt>
    <dgm:pt modelId="{43B6DB9F-AC33-4D94-AD6C-4ED082B3500E}" type="pres">
      <dgm:prSet presAssocID="{67BECAB0-912E-4507-AF47-7AC1005A361A}" presName="node" presStyleCnt="0"/>
      <dgm:spPr/>
    </dgm:pt>
    <dgm:pt modelId="{3B6E8526-F522-4A5F-A70F-2C10E651FE72}" type="pres">
      <dgm:prSet presAssocID="{67BECAB0-912E-4507-AF47-7AC1005A361A}" presName="parentNode" presStyleLbl="node1" presStyleIdx="2" presStyleCnt="4" custScaleX="373201" custScaleY="94387" custLinFactX="100000" custLinFactNeighborX="140503" custLinFactNeighborY="-68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FAC72-2D84-43D7-A887-CCD63FE25E96}" type="pres">
      <dgm:prSet presAssocID="{67BECAB0-912E-4507-AF47-7AC1005A361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35F53-8BB1-44C5-B13B-0768ECB80C88}" type="pres">
      <dgm:prSet presAssocID="{269463C8-89C3-451C-9154-2AB42E3E13A8}" presName="Name25" presStyleLbl="parChTrans1D1" presStyleIdx="2" presStyleCnt="3"/>
      <dgm:spPr/>
      <dgm:t>
        <a:bodyPr/>
        <a:lstStyle/>
        <a:p>
          <a:endParaRPr lang="ru-RU"/>
        </a:p>
      </dgm:t>
    </dgm:pt>
    <dgm:pt modelId="{29BDDEB6-EF24-453E-8BA2-301F990D5736}" type="pres">
      <dgm:prSet presAssocID="{6C4B30F2-A70A-48A8-95A8-67A5E5347F44}" presName="node" presStyleCnt="0"/>
      <dgm:spPr/>
    </dgm:pt>
    <dgm:pt modelId="{1A08BA92-E997-4521-A056-8D54549476FD}" type="pres">
      <dgm:prSet presAssocID="{6C4B30F2-A70A-48A8-95A8-67A5E5347F44}" presName="parentNode" presStyleLbl="node1" presStyleIdx="3" presStyleCnt="4" custScaleX="412867" custLinFactX="100000" custLinFactNeighborX="105111" custLinFactNeighborY="-183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36E71-D0C5-43F3-9986-2AF2B1E8DFE7}" type="pres">
      <dgm:prSet presAssocID="{6C4B30F2-A70A-48A8-95A8-67A5E5347F4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75F2AA-6A04-4641-B3F5-5C16EF085622}" type="presOf" srcId="{F1BE8B08-5F4A-4D29-B947-18461F69F624}" destId="{07E2EDE0-3AE2-4E86-8F34-50A7486D4719}" srcOrd="0" destOrd="0" presId="urn:microsoft.com/office/officeart/2005/8/layout/radial2"/>
    <dgm:cxn modelId="{4A8BDE2C-1D36-4E95-ADD8-5B1A9BFAA7BF}" type="presOf" srcId="{84F1BC8E-868A-42A3-B62E-3C657D889938}" destId="{637A25D8-54A9-42E4-9191-B1F84734C51F}" srcOrd="0" destOrd="0" presId="urn:microsoft.com/office/officeart/2005/8/layout/radial2"/>
    <dgm:cxn modelId="{92D44FC7-3EC3-4A91-8611-574CE009FD20}" type="presOf" srcId="{67BECAB0-912E-4507-AF47-7AC1005A361A}" destId="{3B6E8526-F522-4A5F-A70F-2C10E651FE72}" srcOrd="0" destOrd="0" presId="urn:microsoft.com/office/officeart/2005/8/layout/radial2"/>
    <dgm:cxn modelId="{D230446B-A859-422C-90C2-F4BF6CFD1228}" type="presOf" srcId="{90B30A24-8173-4373-A547-B0FAFD0D747B}" destId="{FD76A662-B502-4550-A083-7C7298EEB0D1}" srcOrd="0" destOrd="0" presId="urn:microsoft.com/office/officeart/2005/8/layout/radial2"/>
    <dgm:cxn modelId="{AB347F46-C34C-4276-A90F-FB31EB5E1008}" srcId="{84F1BC8E-868A-42A3-B62E-3C657D889938}" destId="{6C4B30F2-A70A-48A8-95A8-67A5E5347F44}" srcOrd="2" destOrd="0" parTransId="{269463C8-89C3-451C-9154-2AB42E3E13A8}" sibTransId="{74BA8A91-9A4D-4E85-9EE2-D6C20003656A}"/>
    <dgm:cxn modelId="{1C4EF872-A892-448C-B937-23B675D491C8}" srcId="{84F1BC8E-868A-42A3-B62E-3C657D889938}" destId="{67BECAB0-912E-4507-AF47-7AC1005A361A}" srcOrd="1" destOrd="0" parTransId="{90B30A24-8173-4373-A547-B0FAFD0D747B}" sibTransId="{E6F02B5F-5E7D-449B-ACE1-1BDAFB19522F}"/>
    <dgm:cxn modelId="{0836C597-927E-4E69-BBF9-4751069DB140}" type="presOf" srcId="{CFE38899-7C20-47AD-ADD1-E41FD87C286A}" destId="{6B52D4B2-B9A1-4324-879A-5A7E9CD90E92}" srcOrd="0" destOrd="0" presId="urn:microsoft.com/office/officeart/2005/8/layout/radial2"/>
    <dgm:cxn modelId="{F6B2E521-4A5D-4F59-8063-BD8F0811A6DB}" srcId="{84F1BC8E-868A-42A3-B62E-3C657D889938}" destId="{CFE38899-7C20-47AD-ADD1-E41FD87C286A}" srcOrd="0" destOrd="0" parTransId="{F1BE8B08-5F4A-4D29-B947-18461F69F624}" sibTransId="{3EF76365-A6D7-421A-9CD5-6A82C5C84E87}"/>
    <dgm:cxn modelId="{050BE9D6-AA6D-4353-BF3C-F023346EB014}" type="presOf" srcId="{269463C8-89C3-451C-9154-2AB42E3E13A8}" destId="{F9335F53-8BB1-44C5-B13B-0768ECB80C88}" srcOrd="0" destOrd="0" presId="urn:microsoft.com/office/officeart/2005/8/layout/radial2"/>
    <dgm:cxn modelId="{5D59700B-9AC4-44CD-8DD3-965369395DD6}" type="presOf" srcId="{6C4B30F2-A70A-48A8-95A8-67A5E5347F44}" destId="{1A08BA92-E997-4521-A056-8D54549476FD}" srcOrd="0" destOrd="0" presId="urn:microsoft.com/office/officeart/2005/8/layout/radial2"/>
    <dgm:cxn modelId="{D424C953-7072-4D82-B3BC-2E2DB94B54D1}" type="presParOf" srcId="{637A25D8-54A9-42E4-9191-B1F84734C51F}" destId="{247255A6-AE2A-483B-832C-2AEA3F392E81}" srcOrd="0" destOrd="0" presId="urn:microsoft.com/office/officeart/2005/8/layout/radial2"/>
    <dgm:cxn modelId="{55EF2403-2D37-428F-A8DD-8CFD151868D8}" type="presParOf" srcId="{247255A6-AE2A-483B-832C-2AEA3F392E81}" destId="{A77C4DF8-B323-4F47-A3FC-DBD5A3229516}" srcOrd="0" destOrd="0" presId="urn:microsoft.com/office/officeart/2005/8/layout/radial2"/>
    <dgm:cxn modelId="{4498D126-60BF-44DE-A996-63DC0E24CF73}" type="presParOf" srcId="{A77C4DF8-B323-4F47-A3FC-DBD5A3229516}" destId="{B67EEF51-902F-435E-89EF-A68AAA1DE424}" srcOrd="0" destOrd="0" presId="urn:microsoft.com/office/officeart/2005/8/layout/radial2"/>
    <dgm:cxn modelId="{94EAD671-2D68-417A-9806-821693EEAEC2}" type="presParOf" srcId="{A77C4DF8-B323-4F47-A3FC-DBD5A3229516}" destId="{062290E6-67E4-421F-8991-90329976459C}" srcOrd="1" destOrd="0" presId="urn:microsoft.com/office/officeart/2005/8/layout/radial2"/>
    <dgm:cxn modelId="{FA351114-E74C-4B40-84C5-9239FC08AC47}" type="presParOf" srcId="{247255A6-AE2A-483B-832C-2AEA3F392E81}" destId="{07E2EDE0-3AE2-4E86-8F34-50A7486D4719}" srcOrd="1" destOrd="0" presId="urn:microsoft.com/office/officeart/2005/8/layout/radial2"/>
    <dgm:cxn modelId="{AA34B532-84B1-4758-97A2-73B7B2CADC9D}" type="presParOf" srcId="{247255A6-AE2A-483B-832C-2AEA3F392E81}" destId="{05BAEB55-06FB-41F5-A81C-BF5C7AB74021}" srcOrd="2" destOrd="0" presId="urn:microsoft.com/office/officeart/2005/8/layout/radial2"/>
    <dgm:cxn modelId="{0142CF3B-76C8-4601-BF6B-A977725796DC}" type="presParOf" srcId="{05BAEB55-06FB-41F5-A81C-BF5C7AB74021}" destId="{6B52D4B2-B9A1-4324-879A-5A7E9CD90E92}" srcOrd="0" destOrd="0" presId="urn:microsoft.com/office/officeart/2005/8/layout/radial2"/>
    <dgm:cxn modelId="{B7A50645-7A9D-4616-81A1-5D4B88EB39D0}" type="presParOf" srcId="{05BAEB55-06FB-41F5-A81C-BF5C7AB74021}" destId="{1D370C20-66DF-4981-8D83-22B92DDC7C26}" srcOrd="1" destOrd="0" presId="urn:microsoft.com/office/officeart/2005/8/layout/radial2"/>
    <dgm:cxn modelId="{443F57B2-770D-467A-B711-956D5ACC93A1}" type="presParOf" srcId="{247255A6-AE2A-483B-832C-2AEA3F392E81}" destId="{FD76A662-B502-4550-A083-7C7298EEB0D1}" srcOrd="3" destOrd="0" presId="urn:microsoft.com/office/officeart/2005/8/layout/radial2"/>
    <dgm:cxn modelId="{43E9C8B9-EA37-4FE4-B2E6-815EAB19D66C}" type="presParOf" srcId="{247255A6-AE2A-483B-832C-2AEA3F392E81}" destId="{43B6DB9F-AC33-4D94-AD6C-4ED082B3500E}" srcOrd="4" destOrd="0" presId="urn:microsoft.com/office/officeart/2005/8/layout/radial2"/>
    <dgm:cxn modelId="{FB0A4A5A-21E4-4113-BB80-D23123420E8A}" type="presParOf" srcId="{43B6DB9F-AC33-4D94-AD6C-4ED082B3500E}" destId="{3B6E8526-F522-4A5F-A70F-2C10E651FE72}" srcOrd="0" destOrd="0" presId="urn:microsoft.com/office/officeart/2005/8/layout/radial2"/>
    <dgm:cxn modelId="{ECBA4E61-0F40-4C28-B7A9-176523FC326D}" type="presParOf" srcId="{43B6DB9F-AC33-4D94-AD6C-4ED082B3500E}" destId="{0D1FAC72-2D84-43D7-A887-CCD63FE25E96}" srcOrd="1" destOrd="0" presId="urn:microsoft.com/office/officeart/2005/8/layout/radial2"/>
    <dgm:cxn modelId="{1BF8365E-B524-402A-BF8C-90F08AC95F6B}" type="presParOf" srcId="{247255A6-AE2A-483B-832C-2AEA3F392E81}" destId="{F9335F53-8BB1-44C5-B13B-0768ECB80C88}" srcOrd="5" destOrd="0" presId="urn:microsoft.com/office/officeart/2005/8/layout/radial2"/>
    <dgm:cxn modelId="{115BE582-797E-4E8E-B5F4-5126663B1D37}" type="presParOf" srcId="{247255A6-AE2A-483B-832C-2AEA3F392E81}" destId="{29BDDEB6-EF24-453E-8BA2-301F990D5736}" srcOrd="6" destOrd="0" presId="urn:microsoft.com/office/officeart/2005/8/layout/radial2"/>
    <dgm:cxn modelId="{BE3FA88C-760A-4E12-9AD0-967A35915B78}" type="presParOf" srcId="{29BDDEB6-EF24-453E-8BA2-301F990D5736}" destId="{1A08BA92-E997-4521-A056-8D54549476FD}" srcOrd="0" destOrd="0" presId="urn:microsoft.com/office/officeart/2005/8/layout/radial2"/>
    <dgm:cxn modelId="{22A90ED6-AAA7-4515-801A-37E695145287}" type="presParOf" srcId="{29BDDEB6-EF24-453E-8BA2-301F990D5736}" destId="{5C436E71-D0C5-43F3-9986-2AF2B1E8DFE7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A1A354-880B-4026-80AF-0A0B92DC64C6}">
      <dsp:nvSpPr>
        <dsp:cNvPr id="0" name=""/>
        <dsp:cNvSpPr/>
      </dsp:nvSpPr>
      <dsp:spPr>
        <a:xfrm>
          <a:off x="0" y="347020"/>
          <a:ext cx="8136904" cy="579600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46C25E45-CA08-461B-948E-4C8B96C951F7}">
      <dsp:nvSpPr>
        <dsp:cNvPr id="0" name=""/>
        <dsp:cNvSpPr/>
      </dsp:nvSpPr>
      <dsp:spPr>
        <a:xfrm>
          <a:off x="406845" y="7539"/>
          <a:ext cx="7460003" cy="678960"/>
        </a:xfrm>
        <a:prstGeom prst="roundRect">
          <a:avLst/>
        </a:prstGeom>
        <a:solidFill>
          <a:srgbClr val="FFCC99"/>
        </a:solidFill>
        <a:ln w="508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Impact" pitchFamily="34" charset="0"/>
            </a:rPr>
            <a:t>ЧТО ПРОШЕЛ?</a:t>
          </a:r>
          <a:endParaRPr lang="ru-RU" sz="3200" kern="1200" dirty="0">
            <a:latin typeface="Impact" pitchFamily="34" charset="0"/>
          </a:endParaRPr>
        </a:p>
      </dsp:txBody>
      <dsp:txXfrm>
        <a:off x="406845" y="7539"/>
        <a:ext cx="7460003" cy="678960"/>
      </dsp:txXfrm>
    </dsp:sp>
    <dsp:sp modelId="{66F0736F-40F1-4642-B3C2-E9FC1E8EB3A0}">
      <dsp:nvSpPr>
        <dsp:cNvPr id="0" name=""/>
        <dsp:cNvSpPr/>
      </dsp:nvSpPr>
      <dsp:spPr>
        <a:xfrm>
          <a:off x="0" y="1390300"/>
          <a:ext cx="8136904" cy="579600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034F9178-0992-466F-80CC-A3534A7F8445}">
      <dsp:nvSpPr>
        <dsp:cNvPr id="0" name=""/>
        <dsp:cNvSpPr/>
      </dsp:nvSpPr>
      <dsp:spPr>
        <a:xfrm>
          <a:off x="406845" y="1050819"/>
          <a:ext cx="7460003" cy="678960"/>
        </a:xfrm>
        <a:prstGeom prst="roundRect">
          <a:avLst/>
        </a:prstGeom>
        <a:solidFill>
          <a:srgbClr val="FFCC99"/>
        </a:solidFill>
        <a:ln w="508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Impact" pitchFamily="34" charset="0"/>
            </a:rPr>
            <a:t>КАКУЮ ОЦЕНКУ ПОЛУЧИЛ?</a:t>
          </a:r>
          <a:endParaRPr lang="ru-RU" sz="3200" kern="1200" dirty="0">
            <a:latin typeface="Impact" pitchFamily="34" charset="0"/>
          </a:endParaRPr>
        </a:p>
      </dsp:txBody>
      <dsp:txXfrm>
        <a:off x="406845" y="1050819"/>
        <a:ext cx="7460003" cy="678960"/>
      </dsp:txXfrm>
    </dsp:sp>
    <dsp:sp modelId="{CF7EB7C6-57A6-413F-85F3-85B5B6B0177E}">
      <dsp:nvSpPr>
        <dsp:cNvPr id="0" name=""/>
        <dsp:cNvSpPr/>
      </dsp:nvSpPr>
      <dsp:spPr>
        <a:xfrm>
          <a:off x="0" y="2433580"/>
          <a:ext cx="8136904" cy="579600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1E9E6433-06C6-4718-B32D-36843E85FF0B}">
      <dsp:nvSpPr>
        <dsp:cNvPr id="0" name=""/>
        <dsp:cNvSpPr/>
      </dsp:nvSpPr>
      <dsp:spPr>
        <a:xfrm>
          <a:off x="406845" y="2094100"/>
          <a:ext cx="7460003" cy="678960"/>
        </a:xfrm>
        <a:prstGeom prst="roundRect">
          <a:avLst/>
        </a:prstGeom>
        <a:solidFill>
          <a:srgbClr val="FFCC99"/>
        </a:solidFill>
        <a:ln w="508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Impact" pitchFamily="34" charset="0"/>
            </a:rPr>
            <a:t>СКОЛЬКО ПОПЫТОК СДЕЛАЛ?</a:t>
          </a:r>
          <a:endParaRPr lang="ru-RU" sz="3200" kern="1200" dirty="0">
            <a:latin typeface="Impact" pitchFamily="34" charset="0"/>
          </a:endParaRPr>
        </a:p>
      </dsp:txBody>
      <dsp:txXfrm>
        <a:off x="406845" y="2094100"/>
        <a:ext cx="7460003" cy="678960"/>
      </dsp:txXfrm>
    </dsp:sp>
    <dsp:sp modelId="{9723990F-C040-4F45-AF8C-B4B56EAFDB0B}">
      <dsp:nvSpPr>
        <dsp:cNvPr id="0" name=""/>
        <dsp:cNvSpPr/>
      </dsp:nvSpPr>
      <dsp:spPr>
        <a:xfrm>
          <a:off x="0" y="3476860"/>
          <a:ext cx="8136904" cy="579600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0D4C5EC-959D-43DF-B346-A530843F7B34}">
      <dsp:nvSpPr>
        <dsp:cNvPr id="0" name=""/>
        <dsp:cNvSpPr/>
      </dsp:nvSpPr>
      <dsp:spPr>
        <a:xfrm>
          <a:off x="406845" y="3137380"/>
          <a:ext cx="7460003" cy="678960"/>
        </a:xfrm>
        <a:prstGeom prst="roundRect">
          <a:avLst/>
        </a:prstGeom>
        <a:solidFill>
          <a:srgbClr val="FFCC99"/>
        </a:solidFill>
        <a:ln w="508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Impact" pitchFamily="34" charset="0"/>
            </a:rPr>
            <a:t>КАКОВЫ РЕЗУЛЬТАТЫ ЭТИХ ПОПЫТОК?</a:t>
          </a:r>
          <a:endParaRPr lang="ru-RU" sz="3200" kern="1200" dirty="0">
            <a:latin typeface="Impact" pitchFamily="34" charset="0"/>
          </a:endParaRPr>
        </a:p>
      </dsp:txBody>
      <dsp:txXfrm>
        <a:off x="406845" y="3137380"/>
        <a:ext cx="7460003" cy="6789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335F53-8BB1-44C5-B13B-0768ECB80C88}">
      <dsp:nvSpPr>
        <dsp:cNvPr id="0" name=""/>
        <dsp:cNvSpPr/>
      </dsp:nvSpPr>
      <dsp:spPr>
        <a:xfrm rot="1272378">
          <a:off x="1343161" y="3323420"/>
          <a:ext cx="2505204" cy="49306"/>
        </a:xfrm>
        <a:custGeom>
          <a:avLst/>
          <a:gdLst/>
          <a:ahLst/>
          <a:cxnLst/>
          <a:rect l="0" t="0" r="0" b="0"/>
          <a:pathLst>
            <a:path>
              <a:moveTo>
                <a:pt x="0" y="24653"/>
              </a:moveTo>
              <a:lnTo>
                <a:pt x="2505204" y="24653"/>
              </a:lnTo>
            </a:path>
          </a:pathLst>
        </a:custGeom>
        <a:noFill/>
        <a:ln w="28575" cap="flat" cmpd="sng" algn="ctr">
          <a:solidFill>
            <a:srgbClr val="FF990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6A662-B502-4550-A083-7C7298EEB0D1}">
      <dsp:nvSpPr>
        <dsp:cNvPr id="0" name=""/>
        <dsp:cNvSpPr/>
      </dsp:nvSpPr>
      <dsp:spPr>
        <a:xfrm rot="21537023">
          <a:off x="1427837" y="2537544"/>
          <a:ext cx="1724749" cy="49306"/>
        </a:xfrm>
        <a:custGeom>
          <a:avLst/>
          <a:gdLst/>
          <a:ahLst/>
          <a:cxnLst/>
          <a:rect l="0" t="0" r="0" b="0"/>
          <a:pathLst>
            <a:path>
              <a:moveTo>
                <a:pt x="0" y="24653"/>
              </a:moveTo>
              <a:lnTo>
                <a:pt x="1724749" y="24653"/>
              </a:lnTo>
            </a:path>
          </a:pathLst>
        </a:custGeom>
        <a:noFill/>
        <a:ln w="28575" cap="flat" cmpd="sng" algn="ctr">
          <a:solidFill>
            <a:srgbClr val="FF990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2EDE0-3AE2-4E86-8F34-50A7486D4719}">
      <dsp:nvSpPr>
        <dsp:cNvPr id="0" name=""/>
        <dsp:cNvSpPr/>
      </dsp:nvSpPr>
      <dsp:spPr>
        <a:xfrm rot="20155659">
          <a:off x="1313052" y="1680093"/>
          <a:ext cx="2643015" cy="49306"/>
        </a:xfrm>
        <a:custGeom>
          <a:avLst/>
          <a:gdLst/>
          <a:ahLst/>
          <a:cxnLst/>
          <a:rect l="0" t="0" r="0" b="0"/>
          <a:pathLst>
            <a:path>
              <a:moveTo>
                <a:pt x="0" y="24653"/>
              </a:moveTo>
              <a:lnTo>
                <a:pt x="2643015" y="24653"/>
              </a:lnTo>
            </a:path>
          </a:pathLst>
        </a:custGeom>
        <a:noFill/>
        <a:ln w="28575" cap="flat" cmpd="sng" algn="ctr">
          <a:solidFill>
            <a:srgbClr val="FF990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290E6-67E4-421F-8991-90329976459C}">
      <dsp:nvSpPr>
        <dsp:cNvPr id="0" name=""/>
        <dsp:cNvSpPr/>
      </dsp:nvSpPr>
      <dsp:spPr>
        <a:xfrm>
          <a:off x="-466589" y="1730480"/>
          <a:ext cx="2228907" cy="2228907"/>
        </a:xfrm>
        <a:prstGeom prst="ellipse">
          <a:avLst/>
        </a:prstGeom>
        <a:solidFill>
          <a:schemeClr val="accent2">
            <a:lumMod val="75000"/>
          </a:schemeClr>
        </a:solidFill>
        <a:ln>
          <a:solidFill>
            <a:srgbClr val="FF99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2D4B2-B9A1-4324-879A-5A7E9CD90E92}">
      <dsp:nvSpPr>
        <dsp:cNvPr id="0" name=""/>
        <dsp:cNvSpPr/>
      </dsp:nvSpPr>
      <dsp:spPr>
        <a:xfrm>
          <a:off x="2607216" y="0"/>
          <a:ext cx="4893562" cy="1247759"/>
        </a:xfrm>
        <a:prstGeom prst="ellipse">
          <a:avLst/>
        </a:prstGeom>
        <a:solidFill>
          <a:srgbClr val="3333CC"/>
        </a:solidFill>
        <a:ln>
          <a:solidFill>
            <a:srgbClr val="7272DC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Impact" pitchFamily="34" charset="0"/>
            </a:rPr>
            <a:t>ИНФОРМАЦИОННЫЕ  РЕСУРСЫ</a:t>
          </a:r>
          <a:endParaRPr lang="ru-RU" sz="2500" kern="1200" dirty="0"/>
        </a:p>
      </dsp:txBody>
      <dsp:txXfrm>
        <a:off x="2607216" y="0"/>
        <a:ext cx="4893562" cy="1247759"/>
      </dsp:txXfrm>
    </dsp:sp>
    <dsp:sp modelId="{3B6E8526-F522-4A5F-A70F-2C10E651FE72}">
      <dsp:nvSpPr>
        <dsp:cNvPr id="0" name=""/>
        <dsp:cNvSpPr/>
      </dsp:nvSpPr>
      <dsp:spPr>
        <a:xfrm>
          <a:off x="3145920" y="1869660"/>
          <a:ext cx="4990983" cy="1262279"/>
        </a:xfrm>
        <a:prstGeom prst="ellipse">
          <a:avLst/>
        </a:prstGeom>
        <a:solidFill>
          <a:srgbClr val="CC3399"/>
        </a:solidFill>
        <a:ln>
          <a:solidFill>
            <a:schemeClr val="tx2">
              <a:lumMod val="40000"/>
              <a:lumOff val="60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Impact" pitchFamily="34" charset="0"/>
            </a:rPr>
            <a:t>ЗАДАНИЕ</a:t>
          </a:r>
          <a:endParaRPr lang="ru-RU" sz="3600" kern="1200" dirty="0">
            <a:latin typeface="Impact" pitchFamily="34" charset="0"/>
          </a:endParaRPr>
        </a:p>
      </dsp:txBody>
      <dsp:txXfrm>
        <a:off x="3145920" y="1869660"/>
        <a:ext cx="4990983" cy="1262279"/>
      </dsp:txXfrm>
    </dsp:sp>
    <dsp:sp modelId="{1A08BA92-E997-4521-A056-8D54549476FD}">
      <dsp:nvSpPr>
        <dsp:cNvPr id="0" name=""/>
        <dsp:cNvSpPr/>
      </dsp:nvSpPr>
      <dsp:spPr>
        <a:xfrm>
          <a:off x="2551736" y="3706522"/>
          <a:ext cx="5151586" cy="1247759"/>
        </a:xfrm>
        <a:prstGeom prst="ellipse">
          <a:avLst/>
        </a:prstGeom>
        <a:solidFill>
          <a:srgbClr val="00B05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Impact" pitchFamily="34" charset="0"/>
            </a:rPr>
            <a:t>КОНТРОЛИРУЮЩИЙ ТЕСТ</a:t>
          </a:r>
          <a:endParaRPr lang="ru-RU" sz="2400" kern="1200" dirty="0">
            <a:latin typeface="Impact" pitchFamily="34" charset="0"/>
          </a:endParaRPr>
        </a:p>
      </dsp:txBody>
      <dsp:txXfrm>
        <a:off x="2551736" y="3706522"/>
        <a:ext cx="5151586" cy="1247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CCFF"/>
          </a:fgClr>
          <a:bgClr>
            <a:srgbClr val="E7E7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750" y="5628370"/>
            <a:ext cx="88585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rPr>
              <a:t>ДИСТАНЦИОННЫЕ ТЕХНОЛОГИИ ОБУЧЕНИЯ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rPr>
              <a:t>(УД «Право»)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333C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026" name="Picture 2" descr="C:\Users\Мегаком\Desktop\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16"/>
          <a:stretch/>
        </p:blipFill>
        <p:spPr bwMode="auto">
          <a:xfrm>
            <a:off x="-5071" y="9441"/>
            <a:ext cx="9144000" cy="561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4828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09053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CC"/>
                </a:solidFill>
                <a:latin typeface="Impact" pitchFamily="34" charset="0"/>
              </a:rPr>
              <a:t>Скриншот экрана </a:t>
            </a:r>
            <a:r>
              <a:rPr lang="ru-RU" sz="2400" dirty="0" smtClean="0">
                <a:solidFill>
                  <a:srgbClr val="3333CC"/>
                </a:solidFill>
                <a:latin typeface="Impact" pitchFamily="34" charset="0"/>
              </a:rPr>
              <a:t>–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КОНТРОЛИРУЮЩИЕ ТЕСТЫ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624136"/>
            <a:ext cx="8496944" cy="599122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084" y="624135"/>
            <a:ext cx="850838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242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24818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CC"/>
                </a:solidFill>
                <a:latin typeface="Impact" pitchFamily="34" charset="0"/>
              </a:rPr>
              <a:t>Скриншот экрана </a:t>
            </a:r>
            <a:r>
              <a:rPr lang="ru-RU" sz="2400" dirty="0" smtClean="0">
                <a:solidFill>
                  <a:srgbClr val="3333CC"/>
                </a:solidFill>
                <a:latin typeface="Impact" pitchFamily="34" charset="0"/>
              </a:rPr>
              <a:t>–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ФОРУМ «КОНСУЛЬТАЦИИ»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/>
          <a:srcRect t="15348" b="8240"/>
          <a:stretch/>
        </p:blipFill>
        <p:spPr bwMode="auto">
          <a:xfrm>
            <a:off x="179511" y="563488"/>
            <a:ext cx="8815185" cy="6105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690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24818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CC"/>
                </a:solidFill>
                <a:latin typeface="Impact" pitchFamily="34" charset="0"/>
              </a:rPr>
              <a:t>Скриншот экрана </a:t>
            </a:r>
            <a:r>
              <a:rPr lang="ru-RU" sz="2400" dirty="0" smtClean="0">
                <a:solidFill>
                  <a:srgbClr val="3333CC"/>
                </a:solidFill>
                <a:latin typeface="Impact" pitchFamily="34" charset="0"/>
              </a:rPr>
              <a:t>–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БЛОГ ПРЕПОДАВАТЕЛЯ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/>
          <a:srcRect t="15993" r="-30" b="7270"/>
          <a:stretch/>
        </p:blipFill>
        <p:spPr bwMode="auto">
          <a:xfrm>
            <a:off x="251520" y="692696"/>
            <a:ext cx="8640960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22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268"/>
            <a:ext cx="9144000" cy="684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268"/>
            <a:ext cx="9144000" cy="684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016"/>
            <a:ext cx="9144000" cy="684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" y="43848"/>
            <a:ext cx="9142602" cy="681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" y="58914"/>
            <a:ext cx="9142602" cy="679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0" y="-22586"/>
            <a:ext cx="9133139" cy="688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8423"/>
            <a:ext cx="9143999" cy="688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0" y="-2"/>
            <a:ext cx="913313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082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егаком\Desktop\Distancionno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74" t="17886" r="10398" b="20425"/>
          <a:stretch/>
        </p:blipFill>
        <p:spPr bwMode="auto">
          <a:xfrm>
            <a:off x="467544" y="2348880"/>
            <a:ext cx="8136904" cy="4335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3131" y="620688"/>
            <a:ext cx="6822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  <a:t>СПАСИБО ЗА ВНИМАНИЕ</a:t>
            </a:r>
            <a:endParaRPr lang="ru-RU" sz="5400" dirty="0">
              <a:ln w="10160">
                <a:solidFill>
                  <a:srgbClr val="FFFF00"/>
                </a:solidFill>
                <a:prstDash val="solid"/>
              </a:ln>
              <a:solidFill>
                <a:srgbClr val="3333CC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7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триховая стрелка вправо 1"/>
          <p:cNvSpPr/>
          <p:nvPr/>
        </p:nvSpPr>
        <p:spPr>
          <a:xfrm>
            <a:off x="395536" y="116632"/>
            <a:ext cx="4392488" cy="2880320"/>
          </a:xfrm>
          <a:prstGeom prst="stripedRightArrow">
            <a:avLst/>
          </a:prstGeom>
          <a:solidFill>
            <a:srgbClr val="006C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ДИСТАНЦИОННЫЕ ТЕХНОЛОГИИ ОБУЧЕНИЯ</a:t>
            </a:r>
            <a:endParaRPr lang="ru-RU" sz="24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4644008" y="116632"/>
            <a:ext cx="4320480" cy="2880320"/>
          </a:xfrm>
          <a:prstGeom prst="notchedRightArrow">
            <a:avLst/>
          </a:prstGeom>
          <a:solidFill>
            <a:srgbClr val="CC009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Impact" pitchFamily="34" charset="0"/>
              </a:rPr>
              <a:t>САМООБУЧЕНИЕ</a:t>
            </a:r>
            <a:endParaRPr lang="ru-RU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03684"/>
            <a:ext cx="8136904" cy="646331"/>
          </a:xfrm>
          <a:prstGeom prst="rect">
            <a:avLst/>
          </a:prstGeom>
          <a:solidFill>
            <a:srgbClr val="3030C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Impact" pitchFamily="34" charset="0"/>
              </a:rPr>
              <a:t>ИНТЕРАКТИВНЫЕ СРЕДСТВА ОБУЧЕНИЯ</a:t>
            </a:r>
            <a:endParaRPr lang="ru-RU" sz="3600" dirty="0">
              <a:latin typeface="Impact" pitchFamily="34" charset="0"/>
            </a:endParaRPr>
          </a:p>
        </p:txBody>
      </p:sp>
      <p:pic>
        <p:nvPicPr>
          <p:cNvPr id="2050" name="Picture 2" descr="C:\Users\Мегаком\Desktop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143380"/>
            <a:ext cx="3263850" cy="228142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Штриховая стрелка вправо 5"/>
          <p:cNvSpPr/>
          <p:nvPr/>
        </p:nvSpPr>
        <p:spPr>
          <a:xfrm>
            <a:off x="547936" y="3933055"/>
            <a:ext cx="4392488" cy="2797279"/>
          </a:xfrm>
          <a:prstGeom prst="stripedRightArrow">
            <a:avLst/>
          </a:prstGeom>
          <a:solidFill>
            <a:srgbClr val="4A4AD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Impact" pitchFamily="34" charset="0"/>
              </a:rPr>
              <a:t>посредник</a:t>
            </a:r>
            <a:endParaRPr lang="ru-RU" sz="4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83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1619672" y="188640"/>
            <a:ext cx="5760640" cy="1008112"/>
          </a:xfrm>
          <a:prstGeom prst="downArrowCallout">
            <a:avLst/>
          </a:prstGeom>
          <a:noFill/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ДИСТАНЦИОННОЕ ОБУЧЕНИЕ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130615916"/>
              </p:ext>
            </p:extLst>
          </p:nvPr>
        </p:nvGraphicFramePr>
        <p:xfrm>
          <a:off x="611560" y="1340768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5661366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FF9900"/>
                </a:solidFill>
                <a:latin typeface="Impact" pitchFamily="34" charset="0"/>
              </a:rPr>
              <a:t>Задача педагога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– организовать так обучение, чтобы обучающиеся смогли самостоятельно </a:t>
            </a:r>
            <a:r>
              <a:rPr lang="ru-RU" sz="2200" dirty="0">
                <a:solidFill>
                  <a:srgbClr val="FF9900"/>
                </a:solidFill>
                <a:latin typeface="Impact" pitchFamily="34" charset="0"/>
              </a:rPr>
              <a:t>(и главное - захотели)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учиться</a:t>
            </a:r>
          </a:p>
        </p:txBody>
      </p:sp>
    </p:spTree>
    <p:extLst>
      <p:ext uri="{BB962C8B-B14F-4D97-AF65-F5344CB8AC3E}">
        <p14:creationId xmlns:p14="http://schemas.microsoft.com/office/powerpoint/2010/main" xmlns="" val="17757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169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СТРУКТУРА ДИСТАНЦИОННОГО КУРСА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mpact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48888951"/>
              </p:ext>
            </p:extLst>
          </p:nvPr>
        </p:nvGraphicFramePr>
        <p:xfrm>
          <a:off x="611560" y="1412776"/>
          <a:ext cx="81369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438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37" t="55402" r="81319" b="36874"/>
          <a:stretch>
            <a:fillRect/>
          </a:stretch>
        </p:blipFill>
        <p:spPr bwMode="auto">
          <a:xfrm>
            <a:off x="6738543" y="4725144"/>
            <a:ext cx="2104608" cy="176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6672"/>
            <a:ext cx="8136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  <a:ea typeface="Calibri" pitchFamily="34" charset="0"/>
                <a:cs typeface="Times New Roman" pitchFamily="18" charset="0"/>
              </a:rPr>
              <a:t>УЧЕБНЫЙ МОДУЛЬ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  <a:ea typeface="Calibri" pitchFamily="34" charset="0"/>
                <a:cs typeface="Times New Roman" pitchFamily="18" charset="0"/>
              </a:rPr>
              <a:t>«ТРУДОВОЙ ДОГОВОР»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368" y="5607721"/>
            <a:ext cx="6649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СДО «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ELEARNING 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SERVER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 4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3076" name="Picture 4" descr="C:\Users\Мегаком\Desktop\4924821_stock-photo-e-learning-books-and-glo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83821"/>
            <a:ext cx="3492387" cy="3252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19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863" t="25054" r="478" b="4968"/>
          <a:stretch/>
        </p:blipFill>
        <p:spPr bwMode="auto">
          <a:xfrm>
            <a:off x="214282" y="680120"/>
            <a:ext cx="8712968" cy="6177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2129" y="101823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CC"/>
                </a:solidFill>
                <a:latin typeface="Impact" pitchFamily="34" charset="0"/>
              </a:rPr>
              <a:t>Скриншот экрана </a:t>
            </a:r>
            <a:r>
              <a:rPr lang="ru-RU" sz="2400" dirty="0" smtClean="0">
                <a:solidFill>
                  <a:srgbClr val="3333CC"/>
                </a:solidFill>
                <a:latin typeface="Impact" pitchFamily="34" charset="0"/>
              </a:rPr>
              <a:t>–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СОЗДАННЫЙ КУРС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2129" y="101823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CC"/>
                </a:solidFill>
                <a:latin typeface="Impact" pitchFamily="34" charset="0"/>
              </a:rPr>
              <a:t>Скриншот экрана </a:t>
            </a:r>
            <a:r>
              <a:rPr lang="ru-RU" sz="2400" dirty="0" smtClean="0">
                <a:solidFill>
                  <a:srgbClr val="3333CC"/>
                </a:solidFill>
                <a:latin typeface="Impact" pitchFamily="34" charset="0"/>
              </a:rPr>
              <a:t>–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УЧЕБНЫЕ МОДУЛИ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/>
          <a:srcRect l="-1" t="16415" r="-41" b="24406"/>
          <a:stretch/>
        </p:blipFill>
        <p:spPr bwMode="auto">
          <a:xfrm>
            <a:off x="214282" y="571480"/>
            <a:ext cx="8815185" cy="6165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764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15767" b="16631"/>
          <a:stretch/>
        </p:blipFill>
        <p:spPr bwMode="auto">
          <a:xfrm>
            <a:off x="251520" y="563488"/>
            <a:ext cx="8743177" cy="6033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01823"/>
            <a:ext cx="6798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CC"/>
                </a:solidFill>
                <a:latin typeface="Impact" pitchFamily="34" charset="0"/>
              </a:rPr>
              <a:t>Скриншот экрана </a:t>
            </a:r>
            <a:r>
              <a:rPr lang="ru-RU" sz="2400" dirty="0" smtClean="0">
                <a:solidFill>
                  <a:srgbClr val="3333CC"/>
                </a:solidFill>
                <a:latin typeface="Impact" pitchFamily="34" charset="0"/>
              </a:rPr>
              <a:t>–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ИНФОРМАЦИОННЫЕ РЕСУРСЫ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7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101823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CC"/>
                </a:solidFill>
                <a:latin typeface="Impact" pitchFamily="34" charset="0"/>
              </a:rPr>
              <a:t>Скриншот экрана </a:t>
            </a:r>
            <a:r>
              <a:rPr lang="ru-RU" sz="2400" dirty="0" smtClean="0">
                <a:solidFill>
                  <a:srgbClr val="3333CC"/>
                </a:solidFill>
                <a:latin typeface="Impact" pitchFamily="34" charset="0"/>
              </a:rPr>
              <a:t>–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</a:rPr>
              <a:t>ЗАДАНИЕ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65150"/>
            <a:ext cx="8712968" cy="6176218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 cstate="print"/>
          <a:srcRect t="15833" r="1004" b="18417"/>
          <a:stretch/>
        </p:blipFill>
        <p:spPr bwMode="auto">
          <a:xfrm>
            <a:off x="179512" y="569220"/>
            <a:ext cx="8712968" cy="6172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/>
          <a:srcRect t="15509" r="-30" b="20032"/>
          <a:stretch/>
        </p:blipFill>
        <p:spPr bwMode="auto">
          <a:xfrm>
            <a:off x="190220" y="586489"/>
            <a:ext cx="8702260" cy="615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2988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2">
      <a:dk1>
        <a:srgbClr val="000000"/>
      </a:dk1>
      <a:lt1>
        <a:srgbClr val="FFFFFF"/>
      </a:lt1>
      <a:dk2>
        <a:srgbClr val="9900CC"/>
      </a:dk2>
      <a:lt2>
        <a:srgbClr val="006600"/>
      </a:lt2>
      <a:accent1>
        <a:srgbClr val="33CC33"/>
      </a:accent1>
      <a:accent2>
        <a:srgbClr val="FFCC66"/>
      </a:accent2>
      <a:accent3>
        <a:srgbClr val="FFFFFF"/>
      </a:accent3>
      <a:accent4>
        <a:srgbClr val="000000"/>
      </a:accent4>
      <a:accent5>
        <a:srgbClr val="ADE2AD"/>
      </a:accent5>
      <a:accent6>
        <a:srgbClr val="E7B95C"/>
      </a:accent6>
      <a:hlink>
        <a:srgbClr val="FFAE0C"/>
      </a:hlink>
      <a:folHlink>
        <a:srgbClr val="CC0066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145</TotalTime>
  <Words>113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Мегаком</dc:creator>
  <cp:lastModifiedBy>Пользователь</cp:lastModifiedBy>
  <cp:revision>17</cp:revision>
  <dcterms:created xsi:type="dcterms:W3CDTF">2015-08-26T15:39:36Z</dcterms:created>
  <dcterms:modified xsi:type="dcterms:W3CDTF">2016-07-26T17:51:01Z</dcterms:modified>
</cp:coreProperties>
</file>