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19"/>
  </p:notesMasterIdLst>
  <p:sldIdLst>
    <p:sldId id="256" r:id="rId2"/>
    <p:sldId id="277" r:id="rId3"/>
    <p:sldId id="281" r:id="rId4"/>
    <p:sldId id="279" r:id="rId5"/>
    <p:sldId id="271" r:id="rId6"/>
    <p:sldId id="280" r:id="rId7"/>
    <p:sldId id="272" r:id="rId8"/>
    <p:sldId id="276" r:id="rId9"/>
    <p:sldId id="258" r:id="rId10"/>
    <p:sldId id="263" r:id="rId11"/>
    <p:sldId id="264" r:id="rId12"/>
    <p:sldId id="282" r:id="rId13"/>
    <p:sldId id="267" r:id="rId14"/>
    <p:sldId id="268" r:id="rId15"/>
    <p:sldId id="269" r:id="rId16"/>
    <p:sldId id="275" r:id="rId17"/>
    <p:sldId id="283" r:id="rId18"/>
  </p:sldIdLst>
  <p:sldSz cx="9144000" cy="6858000" type="screen4x3"/>
  <p:notesSz cx="6735763" cy="9799638"/>
  <p:defaultTextStyle>
    <a:defPPr>
      <a:defRPr lang="ru-RU"/>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9900"/>
    <a:srgbClr val="0000CC"/>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19413" cy="4905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ru-RU"/>
          </a:p>
        </p:txBody>
      </p:sp>
      <p:sp>
        <p:nvSpPr>
          <p:cNvPr id="64515" name="Rectangle 3"/>
          <p:cNvSpPr>
            <a:spLocks noGrp="1" noChangeArrowheads="1"/>
          </p:cNvSpPr>
          <p:nvPr>
            <p:ph type="dt" idx="1"/>
          </p:nvPr>
        </p:nvSpPr>
        <p:spPr bwMode="auto">
          <a:xfrm>
            <a:off x="3814763" y="0"/>
            <a:ext cx="2919412" cy="4905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ru-RU"/>
          </a:p>
        </p:txBody>
      </p:sp>
      <p:sp>
        <p:nvSpPr>
          <p:cNvPr id="26628" name="Rectangle 4"/>
          <p:cNvSpPr>
            <a:spLocks noGrp="1" noRot="1" noChangeAspect="1" noChangeArrowheads="1" noTextEdit="1"/>
          </p:cNvSpPr>
          <p:nvPr>
            <p:ph type="sldImg" idx="2"/>
          </p:nvPr>
        </p:nvSpPr>
        <p:spPr bwMode="auto">
          <a:xfrm>
            <a:off x="917575" y="735013"/>
            <a:ext cx="4900613" cy="3675062"/>
          </a:xfrm>
          <a:prstGeom prst="rect">
            <a:avLst/>
          </a:prstGeom>
          <a:noFill/>
          <a:ln w="9525">
            <a:solidFill>
              <a:srgbClr val="000000"/>
            </a:solidFill>
            <a:miter lim="800000"/>
            <a:headEnd/>
            <a:tailEnd/>
          </a:ln>
        </p:spPr>
      </p:sp>
      <p:sp>
        <p:nvSpPr>
          <p:cNvPr id="64517" name="Rectangle 5"/>
          <p:cNvSpPr>
            <a:spLocks noGrp="1" noChangeArrowheads="1"/>
          </p:cNvSpPr>
          <p:nvPr>
            <p:ph type="body" sz="quarter" idx="3"/>
          </p:nvPr>
        </p:nvSpPr>
        <p:spPr bwMode="auto">
          <a:xfrm>
            <a:off x="673100" y="4654550"/>
            <a:ext cx="5389563" cy="44100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4518" name="Rectangle 6"/>
          <p:cNvSpPr>
            <a:spLocks noGrp="1" noChangeArrowheads="1"/>
          </p:cNvSpPr>
          <p:nvPr>
            <p:ph type="ftr" sz="quarter" idx="4"/>
          </p:nvPr>
        </p:nvSpPr>
        <p:spPr bwMode="auto">
          <a:xfrm>
            <a:off x="0" y="9307513"/>
            <a:ext cx="2919413" cy="4905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ru-RU"/>
          </a:p>
        </p:txBody>
      </p:sp>
      <p:sp>
        <p:nvSpPr>
          <p:cNvPr id="64519" name="Rectangle 7"/>
          <p:cNvSpPr>
            <a:spLocks noGrp="1" noChangeArrowheads="1"/>
          </p:cNvSpPr>
          <p:nvPr>
            <p:ph type="sldNum" sz="quarter" idx="5"/>
          </p:nvPr>
        </p:nvSpPr>
        <p:spPr bwMode="auto">
          <a:xfrm>
            <a:off x="3814763" y="9307513"/>
            <a:ext cx="2919412" cy="4905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6BEB91F2-C180-482A-9348-EAB4D2744F52}"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56F9B298-0BE8-46B9-9405-E035D52619B1}" type="slidenum">
              <a:rPr lang="ru-RU" smtClean="0"/>
              <a:pPr/>
              <a:t>10</a:t>
            </a:fld>
            <a:endParaRPr lang="ru-RU"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r>
              <a:rPr lang="ru-RU" smtClean="0"/>
              <a:t>На сегодня твердо установлено, что для живых существ необходимо по крайней мере 10 металлов. Это железо, медь, магний, кобальт, цинк, марганец, молибден, натрий, калий, кальций. Их называют металлами жизни. Человек может получить эти вещества, употребляя в пищу сырые растительные продукты питания </a:t>
            </a:r>
          </a:p>
          <a:p>
            <a:pPr eaLnBrk="1" hangingPunct="1"/>
            <a:r>
              <a:rPr lang="ru-RU" smtClean="0"/>
              <a:t>Что может быть полезней,</a:t>
            </a:r>
          </a:p>
          <a:p>
            <a:pPr eaLnBrk="1" hangingPunct="1"/>
            <a:r>
              <a:rPr lang="ru-RU" smtClean="0"/>
              <a:t>Чем овощей бальзам и фруктов сок?</a:t>
            </a:r>
          </a:p>
          <a:p>
            <a:pPr eaLnBrk="1" hangingPunct="1"/>
            <a:r>
              <a:rPr lang="ru-RU" smtClean="0"/>
              <a:t>Они целебны от всех болезней</a:t>
            </a:r>
          </a:p>
          <a:p>
            <a:pPr eaLnBrk="1" hangingPunct="1"/>
            <a:r>
              <a:rPr lang="ru-RU" smtClean="0"/>
              <a:t>И жизни нашей удлиняют срок.</a:t>
            </a:r>
          </a:p>
          <a:p>
            <a:pPr eaLnBrk="1" hangingPunct="1"/>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75B61484-F3E9-4A79-B19E-CF72876398E0}" type="slidenum">
              <a:rPr lang="ru-RU" smtClean="0"/>
              <a:pPr/>
              <a:t>14</a:t>
            </a:fld>
            <a:endParaRPr lang="ru-RU"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ru-RU" smtClean="0"/>
              <a:t>Но если будешь действовать по принципу: все, с сегодняшнего дня начинаю закаляться, снимаю обувь, обливаюсь холодной водой, наверное дело закончится насморком, если не хуже. Нужно ходить босиком, но очень часто сырые ноги становятся причиной простуды, головной боли. Дело в том, что подушечки четырех ногтевых фаланг пальцев ног (кроме больших пальцев) связаны с лобными  гайморовыми пазухами. Недаром народная мудрость гласит: «Держи ноги в тепле, а голову в холоде».</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D9A2F3B8-BF3F-4FAA-931F-44DA3C932C4D}" type="slidenum">
              <a:rPr lang="ru-RU" smtClean="0"/>
              <a:pPr/>
              <a:t>15</a:t>
            </a:fld>
            <a:endParaRPr lang="ru-RU"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ru-RU" smtClean="0"/>
              <a:t>Человек, соблюдающий здоровые формы жизнедеятельности, свободнее переносит психоэмоциональные трудности, легче переносит стрессовые ситуации. Говорят: «Где любовь да совет, там и горя нет»</a:t>
            </a:r>
          </a:p>
          <a:p>
            <a:pPr eaLnBrk="1" hangingPunct="1"/>
            <a:r>
              <a:rPr lang="ru-RU" smtClean="0"/>
              <a:t>В ком воля есть и сильный дух,</a:t>
            </a:r>
          </a:p>
          <a:p>
            <a:pPr eaLnBrk="1" hangingPunct="1"/>
            <a:r>
              <a:rPr lang="ru-RU" smtClean="0"/>
              <a:t>Тот победит любой недуг.</a:t>
            </a:r>
          </a:p>
          <a:p>
            <a:pPr eaLnBrk="1" hangingPunct="1"/>
            <a:r>
              <a:rPr lang="ru-RU" smtClean="0"/>
              <a:t>Болезнь отступит перед гордым, </a:t>
            </a:r>
          </a:p>
          <a:p>
            <a:pPr eaLnBrk="1" hangingPunct="1"/>
            <a:r>
              <a:rPr lang="ru-RU" smtClean="0"/>
              <a:t>Перед бесстрашным, непокорным.</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1650"/>
            <a:chOff x="0" y="0"/>
            <a:chExt cx="5758" cy="4316"/>
          </a:xfrm>
        </p:grpSpPr>
        <p:sp>
          <p:nvSpPr>
            <p:cNvPr id="5" name="Freeform 3"/>
            <p:cNvSpPr>
              <a:spLocks/>
            </p:cNvSpPr>
            <p:nvPr/>
          </p:nvSpPr>
          <p:spPr bwMode="hidden">
            <a:xfrm>
              <a:off x="1812" y="2811"/>
              <a:ext cx="3946" cy="1505"/>
            </a:xfrm>
            <a:custGeom>
              <a:avLst/>
              <a:gdLst/>
              <a:ahLst/>
              <a:cxnLst>
                <a:cxn ang="0">
                  <a:pos x="149" y="1505"/>
                </a:cxn>
                <a:cxn ang="0">
                  <a:pos x="687" y="1331"/>
                </a:cxn>
                <a:cxn ang="0">
                  <a:pos x="1213" y="1157"/>
                </a:cxn>
                <a:cxn ang="0">
                  <a:pos x="1728" y="977"/>
                </a:cxn>
                <a:cxn ang="0">
                  <a:pos x="2218" y="792"/>
                </a:cxn>
                <a:cxn ang="0">
                  <a:pos x="2457" y="696"/>
                </a:cxn>
                <a:cxn ang="0">
                  <a:pos x="2690" y="606"/>
                </a:cxn>
                <a:cxn ang="0">
                  <a:pos x="2918" y="510"/>
                </a:cxn>
                <a:cxn ang="0">
                  <a:pos x="3139" y="420"/>
                </a:cxn>
                <a:cxn ang="0">
                  <a:pos x="3348" y="324"/>
                </a:cxn>
                <a:cxn ang="0">
                  <a:pos x="3551" y="234"/>
                </a:cxn>
                <a:cxn ang="0">
                  <a:pos x="3749" y="138"/>
                </a:cxn>
                <a:cxn ang="0">
                  <a:pos x="3934" y="48"/>
                </a:cxn>
                <a:cxn ang="0">
                  <a:pos x="3934" y="0"/>
                </a:cxn>
                <a:cxn ang="0">
                  <a:pos x="3743" y="96"/>
                </a:cxn>
                <a:cxn ang="0">
                  <a:pos x="3539" y="192"/>
                </a:cxn>
                <a:cxn ang="0">
                  <a:pos x="3330" y="288"/>
                </a:cxn>
                <a:cxn ang="0">
                  <a:pos x="3115" y="384"/>
                </a:cxn>
                <a:cxn ang="0">
                  <a:pos x="2888" y="480"/>
                </a:cxn>
                <a:cxn ang="0">
                  <a:pos x="2654" y="576"/>
                </a:cxn>
                <a:cxn ang="0">
                  <a:pos x="2409" y="672"/>
                </a:cxn>
                <a:cxn ang="0">
                  <a:pos x="2164" y="768"/>
                </a:cxn>
                <a:cxn ang="0">
                  <a:pos x="1907" y="864"/>
                </a:cxn>
                <a:cxn ang="0">
                  <a:pos x="1650" y="960"/>
                </a:cxn>
                <a:cxn ang="0">
                  <a:pos x="1112" y="1145"/>
                </a:cxn>
                <a:cxn ang="0">
                  <a:pos x="562" y="1331"/>
                </a:cxn>
                <a:cxn ang="0">
                  <a:pos x="0" y="1505"/>
                </a:cxn>
                <a:cxn ang="0">
                  <a:pos x="149" y="1505"/>
                </a:cxn>
                <a:cxn ang="0">
                  <a:pos x="149" y="1505"/>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6" name="Freeform 4"/>
            <p:cNvSpPr>
              <a:spLocks/>
            </p:cNvSpPr>
            <p:nvPr/>
          </p:nvSpPr>
          <p:spPr bwMode="hidden">
            <a:xfrm>
              <a:off x="4025" y="3627"/>
              <a:ext cx="1733" cy="689"/>
            </a:xfrm>
            <a:custGeom>
              <a:avLst/>
              <a:gdLst/>
              <a:ahLst/>
              <a:cxnLst>
                <a:cxn ang="0">
                  <a:pos x="132" y="689"/>
                </a:cxn>
                <a:cxn ang="0">
                  <a:pos x="550" y="527"/>
                </a:cxn>
                <a:cxn ang="0">
                  <a:pos x="963" y="365"/>
                </a:cxn>
                <a:cxn ang="0">
                  <a:pos x="1160" y="287"/>
                </a:cxn>
                <a:cxn ang="0">
                  <a:pos x="1357" y="203"/>
                </a:cxn>
                <a:cxn ang="0">
                  <a:pos x="1549" y="126"/>
                </a:cxn>
                <a:cxn ang="0">
                  <a:pos x="1728" y="48"/>
                </a:cxn>
                <a:cxn ang="0">
                  <a:pos x="1728" y="0"/>
                </a:cxn>
                <a:cxn ang="0">
                  <a:pos x="1531" y="84"/>
                </a:cxn>
                <a:cxn ang="0">
                  <a:pos x="1327" y="167"/>
                </a:cxn>
                <a:cxn ang="0">
                  <a:pos x="1118" y="257"/>
                </a:cxn>
                <a:cxn ang="0">
                  <a:pos x="903" y="341"/>
                </a:cxn>
                <a:cxn ang="0">
                  <a:pos x="454" y="515"/>
                </a:cxn>
                <a:cxn ang="0">
                  <a:pos x="0" y="689"/>
                </a:cxn>
                <a:cxn ang="0">
                  <a:pos x="132" y="689"/>
                </a:cxn>
                <a:cxn ang="0">
                  <a:pos x="132" y="689"/>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7" name="Freeform 5"/>
            <p:cNvSpPr>
              <a:spLocks/>
            </p:cNvSpPr>
            <p:nvPr/>
          </p:nvSpPr>
          <p:spPr bwMode="hidden">
            <a:xfrm>
              <a:off x="0" y="0"/>
              <a:ext cx="5578" cy="3447"/>
            </a:xfrm>
            <a:custGeom>
              <a:avLst/>
              <a:gdLst/>
              <a:ahLst/>
              <a:cxnLst>
                <a:cxn ang="0">
                  <a:pos x="5561" y="929"/>
                </a:cxn>
                <a:cxn ang="0">
                  <a:pos x="5537" y="773"/>
                </a:cxn>
                <a:cxn ang="0">
                  <a:pos x="5453" y="629"/>
                </a:cxn>
                <a:cxn ang="0">
                  <a:pos x="5327" y="492"/>
                </a:cxn>
                <a:cxn ang="0">
                  <a:pos x="5148" y="366"/>
                </a:cxn>
                <a:cxn ang="0">
                  <a:pos x="4921" y="252"/>
                </a:cxn>
                <a:cxn ang="0">
                  <a:pos x="4652" y="144"/>
                </a:cxn>
                <a:cxn ang="0">
                  <a:pos x="4341" y="48"/>
                </a:cxn>
                <a:cxn ang="0">
                  <a:pos x="4000" y="0"/>
                </a:cxn>
                <a:cxn ang="0">
                  <a:pos x="4359" y="90"/>
                </a:cxn>
                <a:cxn ang="0">
                  <a:pos x="4670" y="192"/>
                </a:cxn>
                <a:cxn ang="0">
                  <a:pos x="4933" y="306"/>
                </a:cxn>
                <a:cxn ang="0">
                  <a:pos x="5148" y="426"/>
                </a:cxn>
                <a:cxn ang="0">
                  <a:pos x="5315" y="557"/>
                </a:cxn>
                <a:cxn ang="0">
                  <a:pos x="5429" y="701"/>
                </a:cxn>
                <a:cxn ang="0">
                  <a:pos x="5489" y="851"/>
                </a:cxn>
                <a:cxn ang="0">
                  <a:pos x="5489" y="1013"/>
                </a:cxn>
                <a:cxn ang="0">
                  <a:pos x="5441" y="1163"/>
                </a:cxn>
                <a:cxn ang="0">
                  <a:pos x="5345" y="1319"/>
                </a:cxn>
                <a:cxn ang="0">
                  <a:pos x="5202" y="1475"/>
                </a:cxn>
                <a:cxn ang="0">
                  <a:pos x="5017" y="1630"/>
                </a:cxn>
                <a:cxn ang="0">
                  <a:pos x="4789" y="1786"/>
                </a:cxn>
                <a:cxn ang="0">
                  <a:pos x="4526" y="1948"/>
                </a:cxn>
                <a:cxn ang="0">
                  <a:pos x="4215" y="2104"/>
                </a:cxn>
                <a:cxn ang="0">
                  <a:pos x="3875" y="2260"/>
                </a:cxn>
                <a:cxn ang="0">
                  <a:pos x="3498" y="2416"/>
                </a:cxn>
                <a:cxn ang="0">
                  <a:pos x="3085" y="2566"/>
                </a:cxn>
                <a:cxn ang="0">
                  <a:pos x="2643" y="2715"/>
                </a:cxn>
                <a:cxn ang="0">
                  <a:pos x="2164" y="2865"/>
                </a:cxn>
                <a:cxn ang="0">
                  <a:pos x="1662" y="3009"/>
                </a:cxn>
                <a:cxn ang="0">
                  <a:pos x="1136" y="3147"/>
                </a:cxn>
                <a:cxn ang="0">
                  <a:pos x="580" y="3279"/>
                </a:cxn>
                <a:cxn ang="0">
                  <a:pos x="0" y="3447"/>
                </a:cxn>
                <a:cxn ang="0">
                  <a:pos x="867" y="3249"/>
                </a:cxn>
                <a:cxn ang="0">
                  <a:pos x="1417" y="3105"/>
                </a:cxn>
                <a:cxn ang="0">
                  <a:pos x="1937" y="2961"/>
                </a:cxn>
                <a:cxn ang="0">
                  <a:pos x="2434" y="2817"/>
                </a:cxn>
                <a:cxn ang="0">
                  <a:pos x="2900" y="2668"/>
                </a:cxn>
                <a:cxn ang="0">
                  <a:pos x="3330" y="2512"/>
                </a:cxn>
                <a:cxn ang="0">
                  <a:pos x="3731" y="2356"/>
                </a:cxn>
                <a:cxn ang="0">
                  <a:pos x="4096" y="2200"/>
                </a:cxn>
                <a:cxn ang="0">
                  <a:pos x="4425" y="2038"/>
                </a:cxn>
                <a:cxn ang="0">
                  <a:pos x="4718" y="1876"/>
                </a:cxn>
                <a:cxn ang="0">
                  <a:pos x="4969" y="1720"/>
                </a:cxn>
                <a:cxn ang="0">
                  <a:pos x="5178" y="1559"/>
                </a:cxn>
                <a:cxn ang="0">
                  <a:pos x="5339" y="1397"/>
                </a:cxn>
                <a:cxn ang="0">
                  <a:pos x="5459" y="1241"/>
                </a:cxn>
                <a:cxn ang="0">
                  <a:pos x="5537" y="1085"/>
                </a:cxn>
                <a:cxn ang="0">
                  <a:pos x="5555" y="100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8" name="Freeform 6"/>
            <p:cNvSpPr>
              <a:spLocks/>
            </p:cNvSpPr>
            <p:nvPr/>
          </p:nvSpPr>
          <p:spPr bwMode="hidden">
            <a:xfrm>
              <a:off x="4942" y="0"/>
              <a:ext cx="816" cy="276"/>
            </a:xfrm>
            <a:custGeom>
              <a:avLst/>
              <a:gdLst/>
              <a:ahLst/>
              <a:cxnLst>
                <a:cxn ang="0">
                  <a:pos x="813" y="222"/>
                </a:cxn>
                <a:cxn ang="0">
                  <a:pos x="670" y="162"/>
                </a:cxn>
                <a:cxn ang="0">
                  <a:pos x="514" y="108"/>
                </a:cxn>
                <a:cxn ang="0">
                  <a:pos x="347" y="54"/>
                </a:cxn>
                <a:cxn ang="0">
                  <a:pos x="167" y="0"/>
                </a:cxn>
                <a:cxn ang="0">
                  <a:pos x="0" y="0"/>
                </a:cxn>
                <a:cxn ang="0">
                  <a:pos x="227" y="60"/>
                </a:cxn>
                <a:cxn ang="0">
                  <a:pos x="442" y="132"/>
                </a:cxn>
                <a:cxn ang="0">
                  <a:pos x="634" y="204"/>
                </a:cxn>
                <a:cxn ang="0">
                  <a:pos x="813" y="276"/>
                </a:cxn>
                <a:cxn ang="0">
                  <a:pos x="813" y="222"/>
                </a:cxn>
                <a:cxn ang="0">
                  <a:pos x="813" y="222"/>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w="0" cmpd="sng">
              <a:noFill/>
              <a:round/>
              <a:headEnd/>
              <a:tailEnd/>
            </a:ln>
          </p:spPr>
          <p:txBody>
            <a:bodyPr/>
            <a:lstStyle/>
            <a:p>
              <a:pPr>
                <a:defRPr/>
              </a:pPr>
              <a:endParaRPr lang="ru-RU"/>
            </a:p>
          </p:txBody>
        </p:sp>
        <p:sp>
          <p:nvSpPr>
            <p:cNvPr id="9" name="Freeform 7"/>
            <p:cNvSpPr>
              <a:spLocks/>
            </p:cNvSpPr>
            <p:nvPr/>
          </p:nvSpPr>
          <p:spPr bwMode="hidden">
            <a:xfrm>
              <a:off x="0" y="1984"/>
              <a:ext cx="5758" cy="2098"/>
            </a:xfrm>
            <a:custGeom>
              <a:avLst/>
              <a:gdLst/>
              <a:ahLst/>
              <a:cxnLst>
                <a:cxn ang="0">
                  <a:pos x="5740" y="0"/>
                </a:cxn>
                <a:cxn ang="0">
                  <a:pos x="5638" y="72"/>
                </a:cxn>
                <a:cxn ang="0">
                  <a:pos x="5537" y="138"/>
                </a:cxn>
                <a:cxn ang="0">
                  <a:pos x="5423" y="210"/>
                </a:cxn>
                <a:cxn ang="0">
                  <a:pos x="5304" y="276"/>
                </a:cxn>
                <a:cxn ang="0">
                  <a:pos x="5052" y="414"/>
                </a:cxn>
                <a:cxn ang="0">
                  <a:pos x="4777" y="552"/>
                </a:cxn>
                <a:cxn ang="0">
                  <a:pos x="4478" y="690"/>
                </a:cxn>
                <a:cxn ang="0">
                  <a:pos x="4162" y="827"/>
                </a:cxn>
                <a:cxn ang="0">
                  <a:pos x="3827" y="959"/>
                </a:cxn>
                <a:cxn ang="0">
                  <a:pos x="3468" y="1091"/>
                </a:cxn>
                <a:cxn ang="0">
                  <a:pos x="3091" y="1223"/>
                </a:cxn>
                <a:cxn ang="0">
                  <a:pos x="2697" y="1355"/>
                </a:cxn>
                <a:cxn ang="0">
                  <a:pos x="2284" y="1481"/>
                </a:cxn>
                <a:cxn ang="0">
                  <a:pos x="1860" y="1601"/>
                </a:cxn>
                <a:cxn ang="0">
                  <a:pos x="1417" y="1721"/>
                </a:cxn>
                <a:cxn ang="0">
                  <a:pos x="957" y="1834"/>
                </a:cxn>
                <a:cxn ang="0">
                  <a:pos x="484" y="1948"/>
                </a:cxn>
                <a:cxn ang="0">
                  <a:pos x="0" y="2056"/>
                </a:cxn>
                <a:cxn ang="0">
                  <a:pos x="0" y="2098"/>
                </a:cxn>
                <a:cxn ang="0">
                  <a:pos x="478" y="1990"/>
                </a:cxn>
                <a:cxn ang="0">
                  <a:pos x="951" y="1882"/>
                </a:cxn>
                <a:cxn ang="0">
                  <a:pos x="1405" y="1763"/>
                </a:cxn>
                <a:cxn ang="0">
                  <a:pos x="1842" y="1649"/>
                </a:cxn>
                <a:cxn ang="0">
                  <a:pos x="2266" y="1523"/>
                </a:cxn>
                <a:cxn ang="0">
                  <a:pos x="2679" y="1397"/>
                </a:cxn>
                <a:cxn ang="0">
                  <a:pos x="3067" y="1271"/>
                </a:cxn>
                <a:cxn ang="0">
                  <a:pos x="3444" y="1139"/>
                </a:cxn>
                <a:cxn ang="0">
                  <a:pos x="3803" y="1007"/>
                </a:cxn>
                <a:cxn ang="0">
                  <a:pos x="4138" y="875"/>
                </a:cxn>
                <a:cxn ang="0">
                  <a:pos x="4460" y="737"/>
                </a:cxn>
                <a:cxn ang="0">
                  <a:pos x="4759" y="600"/>
                </a:cxn>
                <a:cxn ang="0">
                  <a:pos x="5040" y="462"/>
                </a:cxn>
                <a:cxn ang="0">
                  <a:pos x="5292" y="324"/>
                </a:cxn>
                <a:cxn ang="0">
                  <a:pos x="5531" y="186"/>
                </a:cxn>
                <a:cxn ang="0">
                  <a:pos x="5740" y="48"/>
                </a:cxn>
                <a:cxn ang="0">
                  <a:pos x="5740" y="0"/>
                </a:cxn>
                <a:cxn ang="0">
                  <a:pos x="5740" y="0"/>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10" name="Freeform 8"/>
            <p:cNvSpPr>
              <a:spLocks/>
            </p:cNvSpPr>
            <p:nvPr/>
          </p:nvSpPr>
          <p:spPr bwMode="hidden">
            <a:xfrm>
              <a:off x="0" y="102"/>
              <a:ext cx="1961" cy="1265"/>
            </a:xfrm>
            <a:custGeom>
              <a:avLst/>
              <a:gdLst/>
              <a:ahLst/>
              <a:cxnLst>
                <a:cxn ang="0">
                  <a:pos x="1955" y="485"/>
                </a:cxn>
                <a:cxn ang="0">
                  <a:pos x="1901" y="390"/>
                </a:cxn>
                <a:cxn ang="0">
                  <a:pos x="1770" y="306"/>
                </a:cxn>
                <a:cxn ang="0">
                  <a:pos x="1579" y="228"/>
                </a:cxn>
                <a:cxn ang="0">
                  <a:pos x="1327" y="162"/>
                </a:cxn>
                <a:cxn ang="0">
                  <a:pos x="1010" y="102"/>
                </a:cxn>
                <a:cxn ang="0">
                  <a:pos x="646" y="54"/>
                </a:cxn>
                <a:cxn ang="0">
                  <a:pos x="227" y="18"/>
                </a:cxn>
                <a:cxn ang="0">
                  <a:pos x="0" y="12"/>
                </a:cxn>
                <a:cxn ang="0">
                  <a:pos x="431" y="48"/>
                </a:cxn>
                <a:cxn ang="0">
                  <a:pos x="813" y="90"/>
                </a:cxn>
                <a:cxn ang="0">
                  <a:pos x="1148" y="144"/>
                </a:cxn>
                <a:cxn ang="0">
                  <a:pos x="1423" y="204"/>
                </a:cxn>
                <a:cxn ang="0">
                  <a:pos x="1638" y="276"/>
                </a:cxn>
                <a:cxn ang="0">
                  <a:pos x="1794" y="360"/>
                </a:cxn>
                <a:cxn ang="0">
                  <a:pos x="1883" y="443"/>
                </a:cxn>
                <a:cxn ang="0">
                  <a:pos x="1901" y="539"/>
                </a:cxn>
                <a:cxn ang="0">
                  <a:pos x="1854" y="629"/>
                </a:cxn>
                <a:cxn ang="0">
                  <a:pos x="1746" y="719"/>
                </a:cxn>
                <a:cxn ang="0">
                  <a:pos x="1579" y="809"/>
                </a:cxn>
                <a:cxn ang="0">
                  <a:pos x="1357" y="899"/>
                </a:cxn>
                <a:cxn ang="0">
                  <a:pos x="1088" y="989"/>
                </a:cxn>
                <a:cxn ang="0">
                  <a:pos x="765" y="1073"/>
                </a:cxn>
                <a:cxn ang="0">
                  <a:pos x="407" y="1157"/>
                </a:cxn>
                <a:cxn ang="0">
                  <a:pos x="0" y="1241"/>
                </a:cxn>
                <a:cxn ang="0">
                  <a:pos x="215" y="1223"/>
                </a:cxn>
                <a:cxn ang="0">
                  <a:pos x="610" y="1139"/>
                </a:cxn>
                <a:cxn ang="0">
                  <a:pos x="957" y="1049"/>
                </a:cxn>
                <a:cxn ang="0">
                  <a:pos x="1262" y="959"/>
                </a:cxn>
                <a:cxn ang="0">
                  <a:pos x="1513" y="863"/>
                </a:cxn>
                <a:cxn ang="0">
                  <a:pos x="1716" y="767"/>
                </a:cxn>
                <a:cxn ang="0">
                  <a:pos x="1860" y="677"/>
                </a:cxn>
                <a:cxn ang="0">
                  <a:pos x="1937" y="581"/>
                </a:cxn>
                <a:cxn ang="0">
                  <a:pos x="1955" y="533"/>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11" name="Freeform 9"/>
            <p:cNvSpPr>
              <a:spLocks/>
            </p:cNvSpPr>
            <p:nvPr/>
          </p:nvSpPr>
          <p:spPr bwMode="hidden">
            <a:xfrm>
              <a:off x="0" y="0"/>
              <a:ext cx="4709" cy="2901"/>
            </a:xfrm>
            <a:custGeom>
              <a:avLst/>
              <a:gdLst/>
              <a:ahLst/>
              <a:cxnLst>
                <a:cxn ang="0">
                  <a:pos x="4694" y="797"/>
                </a:cxn>
                <a:cxn ang="0">
                  <a:pos x="4664" y="665"/>
                </a:cxn>
                <a:cxn ang="0">
                  <a:pos x="4586" y="540"/>
                </a:cxn>
                <a:cxn ang="0">
                  <a:pos x="4466" y="426"/>
                </a:cxn>
                <a:cxn ang="0">
                  <a:pos x="4299" y="312"/>
                </a:cxn>
                <a:cxn ang="0">
                  <a:pos x="4084" y="216"/>
                </a:cxn>
                <a:cxn ang="0">
                  <a:pos x="3833" y="120"/>
                </a:cxn>
                <a:cxn ang="0">
                  <a:pos x="3540" y="36"/>
                </a:cxn>
                <a:cxn ang="0">
                  <a:pos x="3205" y="0"/>
                </a:cxn>
                <a:cxn ang="0">
                  <a:pos x="3540" y="78"/>
                </a:cxn>
                <a:cxn ang="0">
                  <a:pos x="3833" y="162"/>
                </a:cxn>
                <a:cxn ang="0">
                  <a:pos x="4084" y="258"/>
                </a:cxn>
                <a:cxn ang="0">
                  <a:pos x="4287" y="366"/>
                </a:cxn>
                <a:cxn ang="0">
                  <a:pos x="4443" y="480"/>
                </a:cxn>
                <a:cxn ang="0">
                  <a:pos x="4550" y="605"/>
                </a:cxn>
                <a:cxn ang="0">
                  <a:pos x="4610" y="737"/>
                </a:cxn>
                <a:cxn ang="0">
                  <a:pos x="4610" y="875"/>
                </a:cxn>
                <a:cxn ang="0">
                  <a:pos x="4568" y="1001"/>
                </a:cxn>
                <a:cxn ang="0">
                  <a:pos x="4490" y="1127"/>
                </a:cxn>
                <a:cxn ang="0">
                  <a:pos x="4371" y="1259"/>
                </a:cxn>
                <a:cxn ang="0">
                  <a:pos x="4215" y="1385"/>
                </a:cxn>
                <a:cxn ang="0">
                  <a:pos x="4024" y="1517"/>
                </a:cxn>
                <a:cxn ang="0">
                  <a:pos x="3803" y="1648"/>
                </a:cxn>
                <a:cxn ang="0">
                  <a:pos x="3546" y="1774"/>
                </a:cxn>
                <a:cxn ang="0">
                  <a:pos x="3259" y="1906"/>
                </a:cxn>
                <a:cxn ang="0">
                  <a:pos x="2942" y="2032"/>
                </a:cxn>
                <a:cxn ang="0">
                  <a:pos x="2595" y="2164"/>
                </a:cxn>
                <a:cxn ang="0">
                  <a:pos x="2224" y="2284"/>
                </a:cxn>
                <a:cxn ang="0">
                  <a:pos x="1824" y="2410"/>
                </a:cxn>
                <a:cxn ang="0">
                  <a:pos x="1399" y="2530"/>
                </a:cxn>
                <a:cxn ang="0">
                  <a:pos x="484" y="2757"/>
                </a:cxn>
                <a:cxn ang="0">
                  <a:pos x="0" y="2901"/>
                </a:cxn>
                <a:cxn ang="0">
                  <a:pos x="969" y="2674"/>
                </a:cxn>
                <a:cxn ang="0">
                  <a:pos x="1638" y="2494"/>
                </a:cxn>
                <a:cxn ang="0">
                  <a:pos x="2057" y="2374"/>
                </a:cxn>
                <a:cxn ang="0">
                  <a:pos x="2451" y="2248"/>
                </a:cxn>
                <a:cxn ang="0">
                  <a:pos x="2816" y="2116"/>
                </a:cxn>
                <a:cxn ang="0">
                  <a:pos x="3151" y="1984"/>
                </a:cxn>
                <a:cxn ang="0">
                  <a:pos x="3462" y="1858"/>
                </a:cxn>
                <a:cxn ang="0">
                  <a:pos x="3737" y="1720"/>
                </a:cxn>
                <a:cxn ang="0">
                  <a:pos x="3982" y="1589"/>
                </a:cxn>
                <a:cxn ang="0">
                  <a:pos x="4191" y="1457"/>
                </a:cxn>
                <a:cxn ang="0">
                  <a:pos x="4371" y="1325"/>
                </a:cxn>
                <a:cxn ang="0">
                  <a:pos x="4508" y="1193"/>
                </a:cxn>
                <a:cxn ang="0">
                  <a:pos x="4610" y="1061"/>
                </a:cxn>
                <a:cxn ang="0">
                  <a:pos x="4670" y="935"/>
                </a:cxn>
                <a:cxn ang="0">
                  <a:pos x="4688" y="869"/>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12" name="Freeform 10"/>
            <p:cNvSpPr>
              <a:spLocks/>
            </p:cNvSpPr>
            <p:nvPr/>
          </p:nvSpPr>
          <p:spPr bwMode="hidden">
            <a:xfrm>
              <a:off x="0" y="0"/>
              <a:ext cx="3773" cy="2356"/>
            </a:xfrm>
            <a:custGeom>
              <a:avLst/>
              <a:gdLst/>
              <a:ahLst/>
              <a:cxnLst>
                <a:cxn ang="0">
                  <a:pos x="3761" y="719"/>
                </a:cxn>
                <a:cxn ang="0">
                  <a:pos x="3731" y="599"/>
                </a:cxn>
                <a:cxn ang="0">
                  <a:pos x="3653" y="486"/>
                </a:cxn>
                <a:cxn ang="0">
                  <a:pos x="3522" y="378"/>
                </a:cxn>
                <a:cxn ang="0">
                  <a:pos x="3348" y="282"/>
                </a:cxn>
                <a:cxn ang="0">
                  <a:pos x="3127" y="192"/>
                </a:cxn>
                <a:cxn ang="0">
                  <a:pos x="2864" y="108"/>
                </a:cxn>
                <a:cxn ang="0">
                  <a:pos x="2559" y="36"/>
                </a:cxn>
                <a:cxn ang="0">
                  <a:pos x="2230" y="0"/>
                </a:cxn>
                <a:cxn ang="0">
                  <a:pos x="2577" y="72"/>
                </a:cxn>
                <a:cxn ang="0">
                  <a:pos x="2876" y="150"/>
                </a:cxn>
                <a:cxn ang="0">
                  <a:pos x="3139" y="234"/>
                </a:cxn>
                <a:cxn ang="0">
                  <a:pos x="3348" y="330"/>
                </a:cxn>
                <a:cxn ang="0">
                  <a:pos x="3516" y="432"/>
                </a:cxn>
                <a:cxn ang="0">
                  <a:pos x="3623" y="545"/>
                </a:cxn>
                <a:cxn ang="0">
                  <a:pos x="3683" y="665"/>
                </a:cxn>
                <a:cxn ang="0">
                  <a:pos x="3689" y="791"/>
                </a:cxn>
                <a:cxn ang="0">
                  <a:pos x="3653" y="887"/>
                </a:cxn>
                <a:cxn ang="0">
                  <a:pos x="3593" y="989"/>
                </a:cxn>
                <a:cxn ang="0">
                  <a:pos x="3498" y="1091"/>
                </a:cxn>
                <a:cxn ang="0">
                  <a:pos x="3372" y="1187"/>
                </a:cxn>
                <a:cxn ang="0">
                  <a:pos x="3223" y="1289"/>
                </a:cxn>
                <a:cxn ang="0">
                  <a:pos x="3043" y="1391"/>
                </a:cxn>
                <a:cxn ang="0">
                  <a:pos x="2834" y="1493"/>
                </a:cxn>
                <a:cxn ang="0">
                  <a:pos x="2607" y="1589"/>
                </a:cxn>
                <a:cxn ang="0">
                  <a:pos x="2075" y="1786"/>
                </a:cxn>
                <a:cxn ang="0">
                  <a:pos x="1459" y="1972"/>
                </a:cxn>
                <a:cxn ang="0">
                  <a:pos x="765" y="2158"/>
                </a:cxn>
                <a:cxn ang="0">
                  <a:pos x="0" y="2326"/>
                </a:cxn>
                <a:cxn ang="0">
                  <a:pos x="401" y="2272"/>
                </a:cxn>
                <a:cxn ang="0">
                  <a:pos x="1142" y="2092"/>
                </a:cxn>
                <a:cxn ang="0">
                  <a:pos x="1812" y="1900"/>
                </a:cxn>
                <a:cxn ang="0">
                  <a:pos x="2392" y="1702"/>
                </a:cxn>
                <a:cxn ang="0">
                  <a:pos x="2649" y="1607"/>
                </a:cxn>
                <a:cxn ang="0">
                  <a:pos x="2882" y="1505"/>
                </a:cxn>
                <a:cxn ang="0">
                  <a:pos x="3091" y="1403"/>
                </a:cxn>
                <a:cxn ang="0">
                  <a:pos x="3277" y="1301"/>
                </a:cxn>
                <a:cxn ang="0">
                  <a:pos x="3432" y="1193"/>
                </a:cxn>
                <a:cxn ang="0">
                  <a:pos x="3558" y="1091"/>
                </a:cxn>
                <a:cxn ang="0">
                  <a:pos x="3653" y="989"/>
                </a:cxn>
                <a:cxn ang="0">
                  <a:pos x="3719" y="887"/>
                </a:cxn>
                <a:cxn ang="0">
                  <a:pos x="3755" y="785"/>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13" name="Freeform 11"/>
            <p:cNvSpPr>
              <a:spLocks/>
            </p:cNvSpPr>
            <p:nvPr/>
          </p:nvSpPr>
          <p:spPr bwMode="hidden">
            <a:xfrm>
              <a:off x="0" y="0"/>
              <a:ext cx="2933" cy="1846"/>
            </a:xfrm>
            <a:custGeom>
              <a:avLst/>
              <a:gdLst/>
              <a:ahLst/>
              <a:cxnLst>
                <a:cxn ang="0">
                  <a:pos x="2924" y="647"/>
                </a:cxn>
                <a:cxn ang="0">
                  <a:pos x="2876" y="528"/>
                </a:cxn>
                <a:cxn ang="0">
                  <a:pos x="2750" y="414"/>
                </a:cxn>
                <a:cxn ang="0">
                  <a:pos x="2559" y="318"/>
                </a:cxn>
                <a:cxn ang="0">
                  <a:pos x="2302" y="228"/>
                </a:cxn>
                <a:cxn ang="0">
                  <a:pos x="1985" y="150"/>
                </a:cxn>
                <a:cxn ang="0">
                  <a:pos x="1608" y="78"/>
                </a:cxn>
                <a:cxn ang="0">
                  <a:pos x="1178" y="24"/>
                </a:cxn>
                <a:cxn ang="0">
                  <a:pos x="694" y="0"/>
                </a:cxn>
                <a:cxn ang="0">
                  <a:pos x="1190" y="48"/>
                </a:cxn>
                <a:cxn ang="0">
                  <a:pos x="1626" y="108"/>
                </a:cxn>
                <a:cxn ang="0">
                  <a:pos x="2009" y="180"/>
                </a:cxn>
                <a:cxn ang="0">
                  <a:pos x="2326" y="264"/>
                </a:cxn>
                <a:cxn ang="0">
                  <a:pos x="2571" y="360"/>
                </a:cxn>
                <a:cxn ang="0">
                  <a:pos x="2750" y="468"/>
                </a:cxn>
                <a:cxn ang="0">
                  <a:pos x="2846" y="587"/>
                </a:cxn>
                <a:cxn ang="0">
                  <a:pos x="2864" y="713"/>
                </a:cxn>
                <a:cxn ang="0">
                  <a:pos x="2840" y="785"/>
                </a:cxn>
                <a:cxn ang="0">
                  <a:pos x="2792" y="857"/>
                </a:cxn>
                <a:cxn ang="0">
                  <a:pos x="2625" y="1001"/>
                </a:cxn>
                <a:cxn ang="0">
                  <a:pos x="2368" y="1145"/>
                </a:cxn>
                <a:cxn ang="0">
                  <a:pos x="2033" y="1289"/>
                </a:cxn>
                <a:cxn ang="0">
                  <a:pos x="1626" y="1433"/>
                </a:cxn>
                <a:cxn ang="0">
                  <a:pos x="1142" y="1571"/>
                </a:cxn>
                <a:cxn ang="0">
                  <a:pos x="604" y="1702"/>
                </a:cxn>
                <a:cxn ang="0">
                  <a:pos x="0" y="1828"/>
                </a:cxn>
                <a:cxn ang="0">
                  <a:pos x="311" y="1780"/>
                </a:cxn>
                <a:cxn ang="0">
                  <a:pos x="897" y="1648"/>
                </a:cxn>
                <a:cxn ang="0">
                  <a:pos x="1417" y="1511"/>
                </a:cxn>
                <a:cxn ang="0">
                  <a:pos x="1871" y="1367"/>
                </a:cxn>
                <a:cxn ang="0">
                  <a:pos x="2254" y="1223"/>
                </a:cxn>
                <a:cxn ang="0">
                  <a:pos x="2559" y="1079"/>
                </a:cxn>
                <a:cxn ang="0">
                  <a:pos x="2774" y="929"/>
                </a:cxn>
                <a:cxn ang="0">
                  <a:pos x="2876" y="815"/>
                </a:cxn>
                <a:cxn ang="0">
                  <a:pos x="2912" y="743"/>
                </a:cxn>
                <a:cxn ang="0">
                  <a:pos x="2924" y="707"/>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14" name="Freeform 12"/>
            <p:cNvSpPr>
              <a:spLocks/>
            </p:cNvSpPr>
            <p:nvPr/>
          </p:nvSpPr>
          <p:spPr bwMode="hidden">
            <a:xfrm>
              <a:off x="114" y="2847"/>
              <a:ext cx="1493" cy="204"/>
            </a:xfrm>
            <a:custGeom>
              <a:avLst/>
              <a:gdLst/>
              <a:ahLst/>
              <a:cxnLst>
                <a:cxn ang="0">
                  <a:pos x="1399" y="204"/>
                </a:cxn>
                <a:cxn ang="0">
                  <a:pos x="0" y="18"/>
                </a:cxn>
                <a:cxn ang="0">
                  <a:pos x="77" y="0"/>
                </a:cxn>
                <a:cxn ang="0">
                  <a:pos x="1488" y="186"/>
                </a:cxn>
                <a:cxn ang="0">
                  <a:pos x="1399" y="204"/>
                </a:cxn>
                <a:cxn ang="0">
                  <a:pos x="1399" y="204"/>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w="9525">
              <a:noFill/>
              <a:round/>
              <a:headEnd/>
              <a:tailEnd/>
            </a:ln>
          </p:spPr>
          <p:txBody>
            <a:bodyPr/>
            <a:lstStyle/>
            <a:p>
              <a:pPr>
                <a:defRPr/>
              </a:pPr>
              <a:endParaRPr lang="ru-RU"/>
            </a:p>
          </p:txBody>
        </p:sp>
        <p:sp>
          <p:nvSpPr>
            <p:cNvPr id="15" name="Rectangle 13"/>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p>
              <a:pPr>
                <a:defRPr/>
              </a:pPr>
              <a:endParaRPr lang="ru-RU"/>
            </a:p>
          </p:txBody>
        </p:sp>
        <p:sp>
          <p:nvSpPr>
            <p:cNvPr id="16" name="Rectangle 14"/>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p>
              <a:pPr>
                <a:defRPr/>
              </a:pPr>
              <a:endParaRPr lang="ru-RU"/>
            </a:p>
          </p:txBody>
        </p:sp>
        <p:grpSp>
          <p:nvGrpSpPr>
            <p:cNvPr id="17" name="Group 15"/>
            <p:cNvGrpSpPr>
              <a:grpSpLocks/>
            </p:cNvGrpSpPr>
            <p:nvPr/>
          </p:nvGrpSpPr>
          <p:grpSpPr bwMode="auto">
            <a:xfrm>
              <a:off x="192" y="2284"/>
              <a:ext cx="1254" cy="923"/>
              <a:chOff x="192" y="2284"/>
              <a:chExt cx="1254" cy="923"/>
            </a:xfrm>
          </p:grpSpPr>
          <p:sp>
            <p:nvSpPr>
              <p:cNvPr id="18" name="Freeform 16"/>
              <p:cNvSpPr>
                <a:spLocks/>
              </p:cNvSpPr>
              <p:nvPr/>
            </p:nvSpPr>
            <p:spPr bwMode="hidden">
              <a:xfrm>
                <a:off x="408" y="3009"/>
                <a:ext cx="47" cy="6"/>
              </a:xfrm>
              <a:custGeom>
                <a:avLst/>
                <a:gdLst/>
                <a:ahLst/>
                <a:cxnLst>
                  <a:cxn ang="0">
                    <a:pos x="47" y="6"/>
                  </a:cxn>
                  <a:cxn ang="0">
                    <a:pos x="0" y="0"/>
                  </a:cxn>
                  <a:cxn ang="0">
                    <a:pos x="0" y="0"/>
                  </a:cxn>
                  <a:cxn ang="0">
                    <a:pos x="47" y="6"/>
                  </a:cxn>
                  <a:cxn ang="0">
                    <a:pos x="47" y="6"/>
                  </a:cxn>
                  <a:cxn ang="0">
                    <a:pos x="47" y="6"/>
                  </a:cxn>
                </a:cxnLst>
                <a:rect l="0" t="0" r="r" b="b"/>
                <a:pathLst>
                  <a:path w="47" h="6">
                    <a:moveTo>
                      <a:pt x="47" y="6"/>
                    </a:moveTo>
                    <a:lnTo>
                      <a:pt x="0" y="0"/>
                    </a:lnTo>
                    <a:lnTo>
                      <a:pt x="0" y="0"/>
                    </a:lnTo>
                    <a:lnTo>
                      <a:pt x="47" y="6"/>
                    </a:lnTo>
                    <a:lnTo>
                      <a:pt x="47" y="6"/>
                    </a:lnTo>
                    <a:lnTo>
                      <a:pt x="47" y="6"/>
                    </a:lnTo>
                    <a:close/>
                  </a:path>
                </a:pathLst>
              </a:custGeom>
              <a:solidFill>
                <a:srgbClr val="141485"/>
              </a:solidFill>
              <a:ln w="9525">
                <a:noFill/>
                <a:round/>
                <a:headEnd/>
                <a:tailEnd/>
              </a:ln>
            </p:spPr>
            <p:txBody>
              <a:bodyPr/>
              <a:lstStyle/>
              <a:p>
                <a:pPr>
                  <a:defRPr/>
                </a:pPr>
                <a:endParaRPr lang="ru-RU"/>
              </a:p>
            </p:txBody>
          </p:sp>
          <p:sp>
            <p:nvSpPr>
              <p:cNvPr id="19" name="Freeform 17"/>
              <p:cNvSpPr>
                <a:spLocks/>
              </p:cNvSpPr>
              <p:nvPr/>
            </p:nvSpPr>
            <p:spPr bwMode="hidden">
              <a:xfrm>
                <a:off x="912" y="2284"/>
                <a:ext cx="324" cy="162"/>
              </a:xfrm>
              <a:custGeom>
                <a:avLst/>
                <a:gdLst/>
                <a:ahLst/>
                <a:cxnLst>
                  <a:cxn ang="0">
                    <a:pos x="0" y="24"/>
                  </a:cxn>
                  <a:cxn ang="0">
                    <a:pos x="6" y="24"/>
                  </a:cxn>
                  <a:cxn ang="0">
                    <a:pos x="12" y="18"/>
                  </a:cxn>
                  <a:cxn ang="0">
                    <a:pos x="48" y="6"/>
                  </a:cxn>
                  <a:cxn ang="0">
                    <a:pos x="101" y="0"/>
                  </a:cxn>
                  <a:cxn ang="0">
                    <a:pos x="137" y="6"/>
                  </a:cxn>
                  <a:cxn ang="0">
                    <a:pos x="173" y="18"/>
                  </a:cxn>
                  <a:cxn ang="0">
                    <a:pos x="239" y="54"/>
                  </a:cxn>
                  <a:cxn ang="0">
                    <a:pos x="287" y="90"/>
                  </a:cxn>
                  <a:cxn ang="0">
                    <a:pos x="317" y="114"/>
                  </a:cxn>
                  <a:cxn ang="0">
                    <a:pos x="323" y="126"/>
                  </a:cxn>
                  <a:cxn ang="0">
                    <a:pos x="323" y="126"/>
                  </a:cxn>
                  <a:cxn ang="0">
                    <a:pos x="221" y="162"/>
                  </a:cxn>
                  <a:cxn ang="0">
                    <a:pos x="0" y="24"/>
                  </a:cxn>
                  <a:cxn ang="0">
                    <a:pos x="0" y="24"/>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20" name="Freeform 18"/>
              <p:cNvSpPr>
                <a:spLocks noEditPoints="1"/>
              </p:cNvSpPr>
              <p:nvPr/>
            </p:nvSpPr>
            <p:spPr bwMode="hidden">
              <a:xfrm>
                <a:off x="192" y="2284"/>
                <a:ext cx="1254" cy="923"/>
              </a:xfrm>
              <a:custGeom>
                <a:avLst/>
                <a:gdLst/>
                <a:ahLst/>
                <a:cxnLst>
                  <a:cxn ang="0">
                    <a:pos x="1166" y="641"/>
                  </a:cxn>
                  <a:cxn ang="0">
                    <a:pos x="1166" y="473"/>
                  </a:cxn>
                  <a:cxn ang="0">
                    <a:pos x="1136" y="384"/>
                  </a:cxn>
                  <a:cxn ang="0">
                    <a:pos x="1112" y="288"/>
                  </a:cxn>
                  <a:cxn ang="0">
                    <a:pos x="1053" y="174"/>
                  </a:cxn>
                  <a:cxn ang="0">
                    <a:pos x="981" y="96"/>
                  </a:cxn>
                  <a:cxn ang="0">
                    <a:pos x="963" y="72"/>
                  </a:cxn>
                  <a:cxn ang="0">
                    <a:pos x="891" y="18"/>
                  </a:cxn>
                  <a:cxn ang="0">
                    <a:pos x="819" y="6"/>
                  </a:cxn>
                  <a:cxn ang="0">
                    <a:pos x="712" y="24"/>
                  </a:cxn>
                  <a:cxn ang="0">
                    <a:pos x="664" y="42"/>
                  </a:cxn>
                  <a:cxn ang="0">
                    <a:pos x="568" y="120"/>
                  </a:cxn>
                  <a:cxn ang="0">
                    <a:pos x="532" y="228"/>
                  </a:cxn>
                  <a:cxn ang="0">
                    <a:pos x="509" y="348"/>
                  </a:cxn>
                  <a:cxn ang="0">
                    <a:pos x="431" y="479"/>
                  </a:cxn>
                  <a:cxn ang="0">
                    <a:pos x="413" y="539"/>
                  </a:cxn>
                  <a:cxn ang="0">
                    <a:pos x="353" y="599"/>
                  </a:cxn>
                  <a:cxn ang="0">
                    <a:pos x="305" y="629"/>
                  </a:cxn>
                  <a:cxn ang="0">
                    <a:pos x="293" y="635"/>
                  </a:cxn>
                  <a:cxn ang="0">
                    <a:pos x="257" y="677"/>
                  </a:cxn>
                  <a:cxn ang="0">
                    <a:pos x="150" y="797"/>
                  </a:cxn>
                  <a:cxn ang="0">
                    <a:pos x="54" y="839"/>
                  </a:cxn>
                  <a:cxn ang="0">
                    <a:pos x="156" y="905"/>
                  </a:cxn>
                  <a:cxn ang="0">
                    <a:pos x="240" y="869"/>
                  </a:cxn>
                  <a:cxn ang="0">
                    <a:pos x="640" y="827"/>
                  </a:cxn>
                  <a:cxn ang="0">
                    <a:pos x="700" y="725"/>
                  </a:cxn>
                  <a:cxn ang="0">
                    <a:pos x="694" y="611"/>
                  </a:cxn>
                  <a:cxn ang="0">
                    <a:pos x="778" y="551"/>
                  </a:cxn>
                  <a:cxn ang="0">
                    <a:pos x="879" y="449"/>
                  </a:cxn>
                  <a:cxn ang="0">
                    <a:pos x="909" y="414"/>
                  </a:cxn>
                  <a:cxn ang="0">
                    <a:pos x="975" y="318"/>
                  </a:cxn>
                  <a:cxn ang="0">
                    <a:pos x="1023" y="336"/>
                  </a:cxn>
                  <a:cxn ang="0">
                    <a:pos x="1118" y="617"/>
                  </a:cxn>
                  <a:cxn ang="0">
                    <a:pos x="1112" y="689"/>
                  </a:cxn>
                  <a:cxn ang="0">
                    <a:pos x="1148" y="749"/>
                  </a:cxn>
                  <a:cxn ang="0">
                    <a:pos x="1202" y="713"/>
                  </a:cxn>
                  <a:cxn ang="0">
                    <a:pos x="1238" y="749"/>
                  </a:cxn>
                  <a:cxn ang="0">
                    <a:pos x="1250" y="743"/>
                  </a:cxn>
                  <a:cxn ang="0">
                    <a:pos x="694" y="264"/>
                  </a:cxn>
                  <a:cxn ang="0">
                    <a:pos x="784" y="372"/>
                  </a:cxn>
                  <a:cxn ang="0">
                    <a:pos x="766" y="443"/>
                  </a:cxn>
                  <a:cxn ang="0">
                    <a:pos x="706" y="515"/>
                  </a:cxn>
                  <a:cxn ang="0">
                    <a:pos x="658" y="569"/>
                  </a:cxn>
                  <a:cxn ang="0">
                    <a:pos x="616" y="593"/>
                  </a:cxn>
                  <a:cxn ang="0">
                    <a:pos x="574" y="617"/>
                  </a:cxn>
                  <a:cxn ang="0">
                    <a:pos x="562" y="707"/>
                  </a:cxn>
                  <a:cxn ang="0">
                    <a:pos x="353" y="755"/>
                  </a:cxn>
                  <a:cxn ang="0">
                    <a:pos x="389" y="641"/>
                  </a:cxn>
                  <a:cxn ang="0">
                    <a:pos x="425" y="647"/>
                  </a:cxn>
                  <a:cxn ang="0">
                    <a:pos x="443" y="617"/>
                  </a:cxn>
                  <a:cxn ang="0">
                    <a:pos x="568" y="515"/>
                  </a:cxn>
                  <a:cxn ang="0">
                    <a:pos x="616" y="473"/>
                  </a:cxn>
                  <a:cxn ang="0">
                    <a:pos x="640" y="396"/>
                  </a:cxn>
                  <a:cxn ang="0">
                    <a:pos x="640" y="378"/>
                  </a:cxn>
                  <a:cxn ang="0">
                    <a:pos x="664" y="270"/>
                  </a:cxn>
                  <a:cxn ang="0">
                    <a:pos x="682" y="192"/>
                  </a:cxn>
                  <a:cxn ang="0">
                    <a:pos x="694" y="264"/>
                  </a:cxn>
                  <a:cxn ang="0">
                    <a:pos x="532" y="455"/>
                  </a:cxn>
                  <a:cxn ang="0">
                    <a:pos x="634" y="803"/>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w="9525">
                <a:noFill/>
                <a:round/>
                <a:headEnd/>
                <a:tailEnd/>
              </a:ln>
            </p:spPr>
            <p:txBody>
              <a:bodyPr/>
              <a:lstStyle/>
              <a:p>
                <a:pPr>
                  <a:defRPr/>
                </a:pPr>
                <a:endParaRPr lang="ru-RU"/>
              </a:p>
            </p:txBody>
          </p:sp>
          <p:sp>
            <p:nvSpPr>
              <p:cNvPr id="21" name="Freeform 19"/>
              <p:cNvSpPr>
                <a:spLocks/>
              </p:cNvSpPr>
              <p:nvPr/>
            </p:nvSpPr>
            <p:spPr bwMode="hidden">
              <a:xfrm>
                <a:off x="684" y="2709"/>
                <a:ext cx="47" cy="78"/>
              </a:xfrm>
              <a:custGeom>
                <a:avLst/>
                <a:gdLst/>
                <a:ahLst/>
                <a:cxnLst>
                  <a:cxn ang="0">
                    <a:pos x="12" y="72"/>
                  </a:cxn>
                  <a:cxn ang="0">
                    <a:pos x="18" y="60"/>
                  </a:cxn>
                  <a:cxn ang="0">
                    <a:pos x="24" y="54"/>
                  </a:cxn>
                  <a:cxn ang="0">
                    <a:pos x="47" y="0"/>
                  </a:cxn>
                  <a:cxn ang="0">
                    <a:pos x="0" y="78"/>
                  </a:cxn>
                  <a:cxn ang="0">
                    <a:pos x="12" y="72"/>
                  </a:cxn>
                  <a:cxn ang="0">
                    <a:pos x="12" y="72"/>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22" name="Freeform 20"/>
              <p:cNvSpPr>
                <a:spLocks/>
              </p:cNvSpPr>
              <p:nvPr/>
            </p:nvSpPr>
            <p:spPr bwMode="hidden">
              <a:xfrm>
                <a:off x="1284" y="2572"/>
                <a:ext cx="149" cy="419"/>
              </a:xfrm>
              <a:custGeom>
                <a:avLst/>
                <a:gdLst/>
                <a:ahLst/>
                <a:cxnLst>
                  <a:cxn ang="0">
                    <a:pos x="29" y="96"/>
                  </a:cxn>
                  <a:cxn ang="0">
                    <a:pos x="41" y="126"/>
                  </a:cxn>
                  <a:cxn ang="0">
                    <a:pos x="29" y="161"/>
                  </a:cxn>
                  <a:cxn ang="0">
                    <a:pos x="47" y="149"/>
                  </a:cxn>
                  <a:cxn ang="0">
                    <a:pos x="53" y="347"/>
                  </a:cxn>
                  <a:cxn ang="0">
                    <a:pos x="65" y="371"/>
                  </a:cxn>
                  <a:cxn ang="0">
                    <a:pos x="65" y="377"/>
                  </a:cxn>
                  <a:cxn ang="0">
                    <a:pos x="65" y="389"/>
                  </a:cxn>
                  <a:cxn ang="0">
                    <a:pos x="77" y="395"/>
                  </a:cxn>
                  <a:cxn ang="0">
                    <a:pos x="101" y="407"/>
                  </a:cxn>
                  <a:cxn ang="0">
                    <a:pos x="125" y="413"/>
                  </a:cxn>
                  <a:cxn ang="0">
                    <a:pos x="149" y="419"/>
                  </a:cxn>
                  <a:cxn ang="0">
                    <a:pos x="125" y="395"/>
                  </a:cxn>
                  <a:cxn ang="0">
                    <a:pos x="77" y="365"/>
                  </a:cxn>
                  <a:cxn ang="0">
                    <a:pos x="77" y="365"/>
                  </a:cxn>
                  <a:cxn ang="0">
                    <a:pos x="77" y="353"/>
                  </a:cxn>
                  <a:cxn ang="0">
                    <a:pos x="83" y="329"/>
                  </a:cxn>
                  <a:cxn ang="0">
                    <a:pos x="83" y="293"/>
                  </a:cxn>
                  <a:cxn ang="0">
                    <a:pos x="83" y="257"/>
                  </a:cxn>
                  <a:cxn ang="0">
                    <a:pos x="83" y="221"/>
                  </a:cxn>
                  <a:cxn ang="0">
                    <a:pos x="77" y="185"/>
                  </a:cxn>
                  <a:cxn ang="0">
                    <a:pos x="65" y="155"/>
                  </a:cxn>
                  <a:cxn ang="0">
                    <a:pos x="59" y="143"/>
                  </a:cxn>
                  <a:cxn ang="0">
                    <a:pos x="53" y="137"/>
                  </a:cxn>
                  <a:cxn ang="0">
                    <a:pos x="53" y="120"/>
                  </a:cxn>
                  <a:cxn ang="0">
                    <a:pos x="53" y="108"/>
                  </a:cxn>
                  <a:cxn ang="0">
                    <a:pos x="47" y="90"/>
                  </a:cxn>
                  <a:cxn ang="0">
                    <a:pos x="35" y="54"/>
                  </a:cxn>
                  <a:cxn ang="0">
                    <a:pos x="23" y="18"/>
                  </a:cxn>
                  <a:cxn ang="0">
                    <a:pos x="17" y="6"/>
                  </a:cxn>
                  <a:cxn ang="0">
                    <a:pos x="17" y="0"/>
                  </a:cxn>
                  <a:cxn ang="0">
                    <a:pos x="0" y="6"/>
                  </a:cxn>
                  <a:cxn ang="0">
                    <a:pos x="6" y="114"/>
                  </a:cxn>
                  <a:cxn ang="0">
                    <a:pos x="29" y="96"/>
                  </a:cxn>
                  <a:cxn ang="0">
                    <a:pos x="29" y="96"/>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23" name="Freeform 21"/>
              <p:cNvSpPr>
                <a:spLocks/>
              </p:cNvSpPr>
              <p:nvPr/>
            </p:nvSpPr>
            <p:spPr bwMode="hidden">
              <a:xfrm>
                <a:off x="1140" y="2434"/>
                <a:ext cx="167" cy="138"/>
              </a:xfrm>
              <a:custGeom>
                <a:avLst/>
                <a:gdLst/>
                <a:ahLst/>
                <a:cxnLst>
                  <a:cxn ang="0">
                    <a:pos x="102" y="18"/>
                  </a:cxn>
                  <a:cxn ang="0">
                    <a:pos x="96" y="12"/>
                  </a:cxn>
                  <a:cxn ang="0">
                    <a:pos x="90" y="0"/>
                  </a:cxn>
                  <a:cxn ang="0">
                    <a:pos x="78" y="0"/>
                  </a:cxn>
                  <a:cxn ang="0">
                    <a:pos x="66" y="0"/>
                  </a:cxn>
                  <a:cxn ang="0">
                    <a:pos x="60" y="0"/>
                  </a:cxn>
                  <a:cxn ang="0">
                    <a:pos x="48" y="6"/>
                  </a:cxn>
                  <a:cxn ang="0">
                    <a:pos x="36" y="12"/>
                  </a:cxn>
                  <a:cxn ang="0">
                    <a:pos x="30" y="12"/>
                  </a:cxn>
                  <a:cxn ang="0">
                    <a:pos x="24" y="24"/>
                  </a:cxn>
                  <a:cxn ang="0">
                    <a:pos x="18" y="42"/>
                  </a:cxn>
                  <a:cxn ang="0">
                    <a:pos x="6" y="66"/>
                  </a:cxn>
                  <a:cxn ang="0">
                    <a:pos x="0" y="72"/>
                  </a:cxn>
                  <a:cxn ang="0">
                    <a:pos x="42" y="30"/>
                  </a:cxn>
                  <a:cxn ang="0">
                    <a:pos x="30" y="66"/>
                  </a:cxn>
                  <a:cxn ang="0">
                    <a:pos x="96" y="36"/>
                  </a:cxn>
                  <a:cxn ang="0">
                    <a:pos x="120" y="78"/>
                  </a:cxn>
                  <a:cxn ang="0">
                    <a:pos x="120" y="54"/>
                  </a:cxn>
                  <a:cxn ang="0">
                    <a:pos x="167" y="138"/>
                  </a:cxn>
                  <a:cxn ang="0">
                    <a:pos x="167" y="120"/>
                  </a:cxn>
                  <a:cxn ang="0">
                    <a:pos x="161" y="102"/>
                  </a:cxn>
                  <a:cxn ang="0">
                    <a:pos x="138" y="60"/>
                  </a:cxn>
                  <a:cxn ang="0">
                    <a:pos x="114" y="30"/>
                  </a:cxn>
                  <a:cxn ang="0">
                    <a:pos x="108" y="24"/>
                  </a:cxn>
                  <a:cxn ang="0">
                    <a:pos x="102" y="18"/>
                  </a:cxn>
                  <a:cxn ang="0">
                    <a:pos x="102" y="18"/>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24" name="Freeform 22"/>
              <p:cNvSpPr>
                <a:spLocks/>
              </p:cNvSpPr>
              <p:nvPr/>
            </p:nvSpPr>
            <p:spPr bwMode="hidden">
              <a:xfrm>
                <a:off x="948" y="2314"/>
                <a:ext cx="113" cy="114"/>
              </a:xfrm>
              <a:custGeom>
                <a:avLst/>
                <a:gdLst/>
                <a:ahLst/>
                <a:cxnLst>
                  <a:cxn ang="0">
                    <a:pos x="0" y="0"/>
                  </a:cxn>
                  <a:cxn ang="0">
                    <a:pos x="6" y="0"/>
                  </a:cxn>
                  <a:cxn ang="0">
                    <a:pos x="24" y="6"/>
                  </a:cxn>
                  <a:cxn ang="0">
                    <a:pos x="48" y="18"/>
                  </a:cxn>
                  <a:cxn ang="0">
                    <a:pos x="71" y="36"/>
                  </a:cxn>
                  <a:cxn ang="0">
                    <a:pos x="83" y="48"/>
                  </a:cxn>
                  <a:cxn ang="0">
                    <a:pos x="95" y="66"/>
                  </a:cxn>
                  <a:cxn ang="0">
                    <a:pos x="107" y="90"/>
                  </a:cxn>
                  <a:cxn ang="0">
                    <a:pos x="113" y="114"/>
                  </a:cxn>
                  <a:cxn ang="0">
                    <a:pos x="83" y="66"/>
                  </a:cxn>
                  <a:cxn ang="0">
                    <a:pos x="60" y="78"/>
                  </a:cxn>
                  <a:cxn ang="0">
                    <a:pos x="71" y="54"/>
                  </a:cxn>
                  <a:cxn ang="0">
                    <a:pos x="12" y="78"/>
                  </a:cxn>
                  <a:cxn ang="0">
                    <a:pos x="60" y="48"/>
                  </a:cxn>
                  <a:cxn ang="0">
                    <a:pos x="60" y="42"/>
                  </a:cxn>
                  <a:cxn ang="0">
                    <a:pos x="54" y="30"/>
                  </a:cxn>
                  <a:cxn ang="0">
                    <a:pos x="36" y="18"/>
                  </a:cxn>
                  <a:cxn ang="0">
                    <a:pos x="0" y="0"/>
                  </a:cxn>
                  <a:cxn ang="0">
                    <a:pos x="0" y="0"/>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25" name="Freeform 23"/>
              <p:cNvSpPr>
                <a:spLocks/>
              </p:cNvSpPr>
              <p:nvPr/>
            </p:nvSpPr>
            <p:spPr bwMode="hidden">
              <a:xfrm>
                <a:off x="1122" y="2578"/>
                <a:ext cx="66" cy="60"/>
              </a:xfrm>
              <a:custGeom>
                <a:avLst/>
                <a:gdLst/>
                <a:ahLst/>
                <a:cxnLst>
                  <a:cxn ang="0">
                    <a:pos x="54" y="0"/>
                  </a:cxn>
                  <a:cxn ang="0">
                    <a:pos x="42" y="18"/>
                  </a:cxn>
                  <a:cxn ang="0">
                    <a:pos x="36" y="6"/>
                  </a:cxn>
                  <a:cxn ang="0">
                    <a:pos x="24" y="30"/>
                  </a:cxn>
                  <a:cxn ang="0">
                    <a:pos x="18" y="36"/>
                  </a:cxn>
                  <a:cxn ang="0">
                    <a:pos x="6" y="48"/>
                  </a:cxn>
                  <a:cxn ang="0">
                    <a:pos x="0" y="60"/>
                  </a:cxn>
                  <a:cxn ang="0">
                    <a:pos x="12" y="54"/>
                  </a:cxn>
                  <a:cxn ang="0">
                    <a:pos x="30" y="36"/>
                  </a:cxn>
                  <a:cxn ang="0">
                    <a:pos x="54" y="18"/>
                  </a:cxn>
                  <a:cxn ang="0">
                    <a:pos x="66" y="6"/>
                  </a:cxn>
                  <a:cxn ang="0">
                    <a:pos x="54" y="0"/>
                  </a:cxn>
                  <a:cxn ang="0">
                    <a:pos x="54" y="0"/>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26" name="Freeform 24"/>
              <p:cNvSpPr>
                <a:spLocks/>
              </p:cNvSpPr>
              <p:nvPr/>
            </p:nvSpPr>
            <p:spPr bwMode="hidden">
              <a:xfrm>
                <a:off x="942" y="2674"/>
                <a:ext cx="161" cy="179"/>
              </a:xfrm>
              <a:custGeom>
                <a:avLst/>
                <a:gdLst/>
                <a:ahLst/>
                <a:cxnLst>
                  <a:cxn ang="0">
                    <a:pos x="131" y="53"/>
                  </a:cxn>
                  <a:cxn ang="0">
                    <a:pos x="137" y="53"/>
                  </a:cxn>
                  <a:cxn ang="0">
                    <a:pos x="143" y="41"/>
                  </a:cxn>
                  <a:cxn ang="0">
                    <a:pos x="155" y="35"/>
                  </a:cxn>
                  <a:cxn ang="0">
                    <a:pos x="161" y="24"/>
                  </a:cxn>
                  <a:cxn ang="0">
                    <a:pos x="161" y="12"/>
                  </a:cxn>
                  <a:cxn ang="0">
                    <a:pos x="161" y="0"/>
                  </a:cxn>
                  <a:cxn ang="0">
                    <a:pos x="149" y="24"/>
                  </a:cxn>
                  <a:cxn ang="0">
                    <a:pos x="143" y="35"/>
                  </a:cxn>
                  <a:cxn ang="0">
                    <a:pos x="131" y="35"/>
                  </a:cxn>
                  <a:cxn ang="0">
                    <a:pos x="119" y="41"/>
                  </a:cxn>
                  <a:cxn ang="0">
                    <a:pos x="125" y="53"/>
                  </a:cxn>
                  <a:cxn ang="0">
                    <a:pos x="95" y="95"/>
                  </a:cxn>
                  <a:cxn ang="0">
                    <a:pos x="0" y="137"/>
                  </a:cxn>
                  <a:cxn ang="0">
                    <a:pos x="60" y="119"/>
                  </a:cxn>
                  <a:cxn ang="0">
                    <a:pos x="54" y="125"/>
                  </a:cxn>
                  <a:cxn ang="0">
                    <a:pos x="48" y="131"/>
                  </a:cxn>
                  <a:cxn ang="0">
                    <a:pos x="24" y="155"/>
                  </a:cxn>
                  <a:cxn ang="0">
                    <a:pos x="12" y="167"/>
                  </a:cxn>
                  <a:cxn ang="0">
                    <a:pos x="0" y="173"/>
                  </a:cxn>
                  <a:cxn ang="0">
                    <a:pos x="0" y="179"/>
                  </a:cxn>
                  <a:cxn ang="0">
                    <a:pos x="6" y="173"/>
                  </a:cxn>
                  <a:cxn ang="0">
                    <a:pos x="30" y="155"/>
                  </a:cxn>
                  <a:cxn ang="0">
                    <a:pos x="48" y="143"/>
                  </a:cxn>
                  <a:cxn ang="0">
                    <a:pos x="71" y="125"/>
                  </a:cxn>
                  <a:cxn ang="0">
                    <a:pos x="95" y="107"/>
                  </a:cxn>
                  <a:cxn ang="0">
                    <a:pos x="119" y="77"/>
                  </a:cxn>
                  <a:cxn ang="0">
                    <a:pos x="131" y="59"/>
                  </a:cxn>
                  <a:cxn ang="0">
                    <a:pos x="131" y="53"/>
                  </a:cxn>
                  <a:cxn ang="0">
                    <a:pos x="131" y="53"/>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27" name="Freeform 25"/>
              <p:cNvSpPr>
                <a:spLocks/>
              </p:cNvSpPr>
              <p:nvPr/>
            </p:nvSpPr>
            <p:spPr bwMode="hidden">
              <a:xfrm>
                <a:off x="737" y="2763"/>
                <a:ext cx="73" cy="54"/>
              </a:xfrm>
              <a:custGeom>
                <a:avLst/>
                <a:gdLst/>
                <a:ahLst/>
                <a:cxnLst>
                  <a:cxn ang="0">
                    <a:pos x="24" y="36"/>
                  </a:cxn>
                  <a:cxn ang="0">
                    <a:pos x="48" y="24"/>
                  </a:cxn>
                  <a:cxn ang="0">
                    <a:pos x="60" y="12"/>
                  </a:cxn>
                  <a:cxn ang="0">
                    <a:pos x="66" y="6"/>
                  </a:cxn>
                  <a:cxn ang="0">
                    <a:pos x="72" y="0"/>
                  </a:cxn>
                  <a:cxn ang="0">
                    <a:pos x="42" y="18"/>
                  </a:cxn>
                  <a:cxn ang="0">
                    <a:pos x="30" y="24"/>
                  </a:cxn>
                  <a:cxn ang="0">
                    <a:pos x="24" y="24"/>
                  </a:cxn>
                  <a:cxn ang="0">
                    <a:pos x="18" y="18"/>
                  </a:cxn>
                  <a:cxn ang="0">
                    <a:pos x="12" y="12"/>
                  </a:cxn>
                  <a:cxn ang="0">
                    <a:pos x="0" y="54"/>
                  </a:cxn>
                  <a:cxn ang="0">
                    <a:pos x="12" y="42"/>
                  </a:cxn>
                  <a:cxn ang="0">
                    <a:pos x="24" y="36"/>
                  </a:cxn>
                  <a:cxn ang="0">
                    <a:pos x="24" y="36"/>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28" name="Freeform 26"/>
              <p:cNvSpPr>
                <a:spLocks/>
              </p:cNvSpPr>
              <p:nvPr/>
            </p:nvSpPr>
            <p:spPr bwMode="hidden">
              <a:xfrm>
                <a:off x="624" y="2889"/>
                <a:ext cx="12" cy="54"/>
              </a:xfrm>
              <a:custGeom>
                <a:avLst/>
                <a:gdLst/>
                <a:ahLst/>
                <a:cxnLst>
                  <a:cxn ang="0">
                    <a:pos x="12" y="0"/>
                  </a:cxn>
                  <a:cxn ang="0">
                    <a:pos x="0" y="12"/>
                  </a:cxn>
                  <a:cxn ang="0">
                    <a:pos x="0" y="18"/>
                  </a:cxn>
                  <a:cxn ang="0">
                    <a:pos x="6" y="54"/>
                  </a:cxn>
                  <a:cxn ang="0">
                    <a:pos x="12" y="36"/>
                  </a:cxn>
                  <a:cxn ang="0">
                    <a:pos x="12" y="18"/>
                  </a:cxn>
                  <a:cxn ang="0">
                    <a:pos x="12" y="6"/>
                  </a:cxn>
                  <a:cxn ang="0">
                    <a:pos x="12" y="0"/>
                  </a:cxn>
                  <a:cxn ang="0">
                    <a:pos x="12" y="0"/>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29" name="Freeform 27"/>
              <p:cNvSpPr>
                <a:spLocks/>
              </p:cNvSpPr>
              <p:nvPr/>
            </p:nvSpPr>
            <p:spPr bwMode="hidden">
              <a:xfrm>
                <a:off x="492" y="3021"/>
                <a:ext cx="48" cy="72"/>
              </a:xfrm>
              <a:custGeom>
                <a:avLst/>
                <a:gdLst/>
                <a:ahLst/>
                <a:cxnLst>
                  <a:cxn ang="0">
                    <a:pos x="48" y="6"/>
                  </a:cxn>
                  <a:cxn ang="0">
                    <a:pos x="48" y="6"/>
                  </a:cxn>
                  <a:cxn ang="0">
                    <a:pos x="48" y="6"/>
                  </a:cxn>
                  <a:cxn ang="0">
                    <a:pos x="48" y="6"/>
                  </a:cxn>
                  <a:cxn ang="0">
                    <a:pos x="6" y="0"/>
                  </a:cxn>
                  <a:cxn ang="0">
                    <a:pos x="42" y="12"/>
                  </a:cxn>
                  <a:cxn ang="0">
                    <a:pos x="42" y="12"/>
                  </a:cxn>
                  <a:cxn ang="0">
                    <a:pos x="0" y="72"/>
                  </a:cxn>
                  <a:cxn ang="0">
                    <a:pos x="18" y="54"/>
                  </a:cxn>
                  <a:cxn ang="0">
                    <a:pos x="18" y="66"/>
                  </a:cxn>
                  <a:cxn ang="0">
                    <a:pos x="48" y="6"/>
                  </a:cxn>
                  <a:cxn ang="0">
                    <a:pos x="48" y="6"/>
                  </a:cxn>
                  <a:cxn ang="0">
                    <a:pos x="48" y="6"/>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30" name="Freeform 28"/>
              <p:cNvSpPr>
                <a:spLocks/>
              </p:cNvSpPr>
              <p:nvPr/>
            </p:nvSpPr>
            <p:spPr bwMode="hidden">
              <a:xfrm>
                <a:off x="437" y="3027"/>
                <a:ext cx="288" cy="84"/>
              </a:xfrm>
              <a:custGeom>
                <a:avLst/>
                <a:gdLst/>
                <a:ahLst/>
                <a:cxnLst>
                  <a:cxn ang="0">
                    <a:pos x="287" y="0"/>
                  </a:cxn>
                  <a:cxn ang="0">
                    <a:pos x="0" y="84"/>
                  </a:cxn>
                  <a:cxn ang="0">
                    <a:pos x="168" y="36"/>
                  </a:cxn>
                  <a:cxn ang="0">
                    <a:pos x="114" y="60"/>
                  </a:cxn>
                  <a:cxn ang="0">
                    <a:pos x="276" y="18"/>
                  </a:cxn>
                  <a:cxn ang="0">
                    <a:pos x="287" y="0"/>
                  </a:cxn>
                  <a:cxn ang="0">
                    <a:pos x="287" y="0"/>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31" name="Freeform 29"/>
              <p:cNvSpPr>
                <a:spLocks/>
              </p:cNvSpPr>
              <p:nvPr/>
            </p:nvSpPr>
            <p:spPr bwMode="hidden">
              <a:xfrm>
                <a:off x="828" y="3003"/>
                <a:ext cx="66" cy="108"/>
              </a:xfrm>
              <a:custGeom>
                <a:avLst/>
                <a:gdLst/>
                <a:ahLst/>
                <a:cxnLst>
                  <a:cxn ang="0">
                    <a:pos x="6" y="0"/>
                  </a:cxn>
                  <a:cxn ang="0">
                    <a:pos x="66" y="6"/>
                  </a:cxn>
                  <a:cxn ang="0">
                    <a:pos x="0" y="84"/>
                  </a:cxn>
                  <a:cxn ang="0">
                    <a:pos x="54" y="24"/>
                  </a:cxn>
                  <a:cxn ang="0">
                    <a:pos x="6" y="108"/>
                  </a:cxn>
                  <a:cxn ang="0">
                    <a:pos x="66" y="6"/>
                  </a:cxn>
                  <a:cxn ang="0">
                    <a:pos x="6" y="0"/>
                  </a:cxn>
                  <a:cxn ang="0">
                    <a:pos x="6" y="0"/>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32" name="Freeform 30"/>
              <p:cNvSpPr>
                <a:spLocks/>
              </p:cNvSpPr>
              <p:nvPr/>
            </p:nvSpPr>
            <p:spPr bwMode="hidden">
              <a:xfrm>
                <a:off x="366" y="3111"/>
                <a:ext cx="77" cy="42"/>
              </a:xfrm>
              <a:custGeom>
                <a:avLst/>
                <a:gdLst/>
                <a:ahLst/>
                <a:cxnLst>
                  <a:cxn ang="0">
                    <a:pos x="36" y="0"/>
                  </a:cxn>
                  <a:cxn ang="0">
                    <a:pos x="42" y="0"/>
                  </a:cxn>
                  <a:cxn ang="0">
                    <a:pos x="60" y="6"/>
                  </a:cxn>
                  <a:cxn ang="0">
                    <a:pos x="48" y="6"/>
                  </a:cxn>
                  <a:cxn ang="0">
                    <a:pos x="42" y="6"/>
                  </a:cxn>
                  <a:cxn ang="0">
                    <a:pos x="60" y="6"/>
                  </a:cxn>
                  <a:cxn ang="0">
                    <a:pos x="0" y="24"/>
                  </a:cxn>
                  <a:cxn ang="0">
                    <a:pos x="71" y="6"/>
                  </a:cxn>
                  <a:cxn ang="0">
                    <a:pos x="66" y="42"/>
                  </a:cxn>
                  <a:cxn ang="0">
                    <a:pos x="77" y="6"/>
                  </a:cxn>
                  <a:cxn ang="0">
                    <a:pos x="36" y="0"/>
                  </a:cxn>
                  <a:cxn ang="0">
                    <a:pos x="36" y="0"/>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33" name="Freeform 31"/>
              <p:cNvSpPr>
                <a:spLocks/>
              </p:cNvSpPr>
              <p:nvPr/>
            </p:nvSpPr>
            <p:spPr bwMode="hidden">
              <a:xfrm>
                <a:off x="498" y="3165"/>
                <a:ext cx="66" cy="30"/>
              </a:xfrm>
              <a:custGeom>
                <a:avLst/>
                <a:gdLst/>
                <a:ahLst/>
                <a:cxnLst>
                  <a:cxn ang="0">
                    <a:pos x="66" y="6"/>
                  </a:cxn>
                  <a:cxn ang="0">
                    <a:pos x="0" y="0"/>
                  </a:cxn>
                  <a:cxn ang="0">
                    <a:pos x="54" y="6"/>
                  </a:cxn>
                  <a:cxn ang="0">
                    <a:pos x="18" y="18"/>
                  </a:cxn>
                  <a:cxn ang="0">
                    <a:pos x="60" y="12"/>
                  </a:cxn>
                  <a:cxn ang="0">
                    <a:pos x="60" y="30"/>
                  </a:cxn>
                  <a:cxn ang="0">
                    <a:pos x="60" y="30"/>
                  </a:cxn>
                  <a:cxn ang="0">
                    <a:pos x="66" y="6"/>
                  </a:cxn>
                  <a:cxn ang="0">
                    <a:pos x="66" y="6"/>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34" name="Freeform 32"/>
              <p:cNvSpPr>
                <a:spLocks/>
              </p:cNvSpPr>
              <p:nvPr/>
            </p:nvSpPr>
            <p:spPr bwMode="hidden">
              <a:xfrm>
                <a:off x="840" y="2919"/>
                <a:ext cx="18" cy="60"/>
              </a:xfrm>
              <a:custGeom>
                <a:avLst/>
                <a:gdLst/>
                <a:ahLst/>
                <a:cxnLst>
                  <a:cxn ang="0">
                    <a:pos x="0" y="24"/>
                  </a:cxn>
                  <a:cxn ang="0">
                    <a:pos x="12" y="24"/>
                  </a:cxn>
                  <a:cxn ang="0">
                    <a:pos x="12" y="60"/>
                  </a:cxn>
                  <a:cxn ang="0">
                    <a:pos x="18" y="18"/>
                  </a:cxn>
                  <a:cxn ang="0">
                    <a:pos x="18" y="18"/>
                  </a:cxn>
                  <a:cxn ang="0">
                    <a:pos x="18" y="0"/>
                  </a:cxn>
                  <a:cxn ang="0">
                    <a:pos x="12" y="18"/>
                  </a:cxn>
                  <a:cxn ang="0">
                    <a:pos x="0" y="24"/>
                  </a:cxn>
                  <a:cxn ang="0">
                    <a:pos x="0" y="24"/>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35" name="Freeform 33"/>
              <p:cNvSpPr>
                <a:spLocks/>
              </p:cNvSpPr>
              <p:nvPr/>
            </p:nvSpPr>
            <p:spPr bwMode="hidden">
              <a:xfrm>
                <a:off x="546" y="3021"/>
                <a:ext cx="6" cy="18"/>
              </a:xfrm>
              <a:custGeom>
                <a:avLst/>
                <a:gdLst/>
                <a:ahLst/>
                <a:cxnLst>
                  <a:cxn ang="0">
                    <a:pos x="6" y="0"/>
                  </a:cxn>
                  <a:cxn ang="0">
                    <a:pos x="0" y="18"/>
                  </a:cxn>
                  <a:cxn ang="0">
                    <a:pos x="6" y="12"/>
                  </a:cxn>
                  <a:cxn ang="0">
                    <a:pos x="6" y="0"/>
                  </a:cxn>
                  <a:cxn ang="0">
                    <a:pos x="6" y="0"/>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36" name="Freeform 34"/>
              <p:cNvSpPr>
                <a:spLocks/>
              </p:cNvSpPr>
              <p:nvPr/>
            </p:nvSpPr>
            <p:spPr bwMode="hidden">
              <a:xfrm>
                <a:off x="534" y="2943"/>
                <a:ext cx="30" cy="78"/>
              </a:xfrm>
              <a:custGeom>
                <a:avLst/>
                <a:gdLst/>
                <a:ahLst/>
                <a:cxnLst>
                  <a:cxn ang="0">
                    <a:pos x="24" y="6"/>
                  </a:cxn>
                  <a:cxn ang="0">
                    <a:pos x="18" y="24"/>
                  </a:cxn>
                  <a:cxn ang="0">
                    <a:pos x="0" y="18"/>
                  </a:cxn>
                  <a:cxn ang="0">
                    <a:pos x="12" y="30"/>
                  </a:cxn>
                  <a:cxn ang="0">
                    <a:pos x="6" y="42"/>
                  </a:cxn>
                  <a:cxn ang="0">
                    <a:pos x="18" y="78"/>
                  </a:cxn>
                  <a:cxn ang="0">
                    <a:pos x="18" y="24"/>
                  </a:cxn>
                  <a:cxn ang="0">
                    <a:pos x="24" y="12"/>
                  </a:cxn>
                  <a:cxn ang="0">
                    <a:pos x="30" y="6"/>
                  </a:cxn>
                  <a:cxn ang="0">
                    <a:pos x="30" y="6"/>
                  </a:cxn>
                  <a:cxn ang="0">
                    <a:pos x="12" y="0"/>
                  </a:cxn>
                  <a:cxn ang="0">
                    <a:pos x="24" y="6"/>
                  </a:cxn>
                  <a:cxn ang="0">
                    <a:pos x="24" y="6"/>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37" name="Freeform 35"/>
              <p:cNvSpPr>
                <a:spLocks/>
              </p:cNvSpPr>
              <p:nvPr/>
            </p:nvSpPr>
            <p:spPr bwMode="hidden">
              <a:xfrm>
                <a:off x="540" y="3039"/>
                <a:ext cx="24" cy="24"/>
              </a:xfrm>
              <a:custGeom>
                <a:avLst/>
                <a:gdLst/>
                <a:ahLst/>
                <a:cxnLst>
                  <a:cxn ang="0">
                    <a:pos x="6" y="0"/>
                  </a:cxn>
                  <a:cxn ang="0">
                    <a:pos x="0" y="0"/>
                  </a:cxn>
                  <a:cxn ang="0">
                    <a:pos x="6" y="0"/>
                  </a:cxn>
                  <a:cxn ang="0">
                    <a:pos x="12" y="6"/>
                  </a:cxn>
                  <a:cxn ang="0">
                    <a:pos x="24" y="24"/>
                  </a:cxn>
                  <a:cxn ang="0">
                    <a:pos x="24" y="18"/>
                  </a:cxn>
                  <a:cxn ang="0">
                    <a:pos x="18" y="6"/>
                  </a:cxn>
                  <a:cxn ang="0">
                    <a:pos x="12" y="0"/>
                  </a:cxn>
                  <a:cxn ang="0">
                    <a:pos x="6" y="0"/>
                  </a:cxn>
                  <a:cxn ang="0">
                    <a:pos x="6" y="0"/>
                  </a:cxn>
                  <a:cxn ang="0">
                    <a:pos x="6" y="0"/>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38" name="Freeform 36"/>
              <p:cNvSpPr>
                <a:spLocks/>
              </p:cNvSpPr>
              <p:nvPr/>
            </p:nvSpPr>
            <p:spPr bwMode="hidden">
              <a:xfrm>
                <a:off x="801" y="2681"/>
                <a:ext cx="215" cy="216"/>
              </a:xfrm>
              <a:custGeom>
                <a:avLst/>
                <a:gdLst/>
                <a:ahLst/>
                <a:cxnLst>
                  <a:cxn ang="0">
                    <a:pos x="215" y="0"/>
                  </a:cxn>
                  <a:cxn ang="0">
                    <a:pos x="147" y="36"/>
                  </a:cxn>
                  <a:cxn ang="0">
                    <a:pos x="132" y="49"/>
                  </a:cxn>
                  <a:cxn ang="0">
                    <a:pos x="104" y="79"/>
                  </a:cxn>
                  <a:cxn ang="0">
                    <a:pos x="87" y="114"/>
                  </a:cxn>
                  <a:cxn ang="0">
                    <a:pos x="48" y="156"/>
                  </a:cxn>
                  <a:cxn ang="0">
                    <a:pos x="42" y="166"/>
                  </a:cxn>
                  <a:cxn ang="0">
                    <a:pos x="29" y="177"/>
                  </a:cxn>
                  <a:cxn ang="0">
                    <a:pos x="0" y="208"/>
                  </a:cxn>
                  <a:cxn ang="0">
                    <a:pos x="48" y="216"/>
                  </a:cxn>
                  <a:cxn ang="0">
                    <a:pos x="215" y="0"/>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w="9525">
                <a:noFill/>
                <a:round/>
                <a:headEnd/>
                <a:tailEnd/>
              </a:ln>
              <a:effectLst/>
            </p:spPr>
            <p:txBody>
              <a:bodyPr/>
              <a:lstStyle/>
              <a:p>
                <a:pPr>
                  <a:defRPr/>
                </a:pPr>
                <a:endParaRPr lang="ru-RU"/>
              </a:p>
            </p:txBody>
          </p:sp>
          <p:sp>
            <p:nvSpPr>
              <p:cNvPr id="39" name="Freeform 37"/>
              <p:cNvSpPr>
                <a:spLocks/>
              </p:cNvSpPr>
              <p:nvPr/>
            </p:nvSpPr>
            <p:spPr bwMode="hidden">
              <a:xfrm>
                <a:off x="536" y="2710"/>
                <a:ext cx="212" cy="179"/>
              </a:xfrm>
              <a:custGeom>
                <a:avLst/>
                <a:gdLst/>
                <a:ahLst/>
                <a:cxnLst>
                  <a:cxn ang="0">
                    <a:pos x="212" y="0"/>
                  </a:cxn>
                  <a:cxn ang="0">
                    <a:pos x="144" y="36"/>
                  </a:cxn>
                  <a:cxn ang="0">
                    <a:pos x="0" y="179"/>
                  </a:cxn>
                  <a:cxn ang="0">
                    <a:pos x="177" y="85"/>
                  </a:cxn>
                  <a:cxn ang="0">
                    <a:pos x="212" y="0"/>
                  </a:cxn>
                </a:cxnLst>
                <a:rect l="0" t="0" r="r" b="b"/>
                <a:pathLst>
                  <a:path w="212" h="179">
                    <a:moveTo>
                      <a:pt x="212" y="0"/>
                    </a:moveTo>
                    <a:lnTo>
                      <a:pt x="144" y="36"/>
                    </a:lnTo>
                    <a:lnTo>
                      <a:pt x="0" y="179"/>
                    </a:lnTo>
                    <a:lnTo>
                      <a:pt x="177" y="85"/>
                    </a:lnTo>
                    <a:lnTo>
                      <a:pt x="212" y="0"/>
                    </a:lnTo>
                    <a:close/>
                  </a:path>
                </a:pathLst>
              </a:custGeom>
              <a:solidFill>
                <a:schemeClr val="bg2"/>
              </a:solidFill>
              <a:ln w="9525">
                <a:noFill/>
                <a:round/>
                <a:headEnd/>
                <a:tailEnd/>
              </a:ln>
              <a:effectLst/>
            </p:spPr>
            <p:txBody>
              <a:bodyPr/>
              <a:lstStyle/>
              <a:p>
                <a:pPr>
                  <a:defRPr/>
                </a:pPr>
                <a:endParaRPr lang="ru-RU"/>
              </a:p>
            </p:txBody>
          </p:sp>
          <p:sp>
            <p:nvSpPr>
              <p:cNvPr id="40" name="Freeform 38"/>
              <p:cNvSpPr>
                <a:spLocks/>
              </p:cNvSpPr>
              <p:nvPr/>
            </p:nvSpPr>
            <p:spPr bwMode="hidden">
              <a:xfrm>
                <a:off x="1037" y="2609"/>
                <a:ext cx="64" cy="79"/>
              </a:xfrm>
              <a:custGeom>
                <a:avLst/>
                <a:gdLst/>
                <a:ahLst/>
                <a:cxnLst>
                  <a:cxn ang="0">
                    <a:pos x="0" y="22"/>
                  </a:cxn>
                  <a:cxn ang="0">
                    <a:pos x="64" y="79"/>
                  </a:cxn>
                  <a:cxn ang="0">
                    <a:pos x="60" y="0"/>
                  </a:cxn>
                  <a:cxn ang="0">
                    <a:pos x="0" y="22"/>
                  </a:cxn>
                </a:cxnLst>
                <a:rect l="0" t="0" r="r" b="b"/>
                <a:pathLst>
                  <a:path w="64" h="79">
                    <a:moveTo>
                      <a:pt x="0" y="22"/>
                    </a:moveTo>
                    <a:lnTo>
                      <a:pt x="64" y="79"/>
                    </a:lnTo>
                    <a:lnTo>
                      <a:pt x="60" y="0"/>
                    </a:lnTo>
                    <a:lnTo>
                      <a:pt x="0" y="22"/>
                    </a:lnTo>
                    <a:close/>
                  </a:path>
                </a:pathLst>
              </a:custGeom>
              <a:solidFill>
                <a:schemeClr val="bg2"/>
              </a:solidFill>
              <a:ln w="9525">
                <a:noFill/>
                <a:round/>
                <a:headEnd/>
                <a:tailEnd/>
              </a:ln>
              <a:effectLst/>
            </p:spPr>
            <p:txBody>
              <a:bodyPr/>
              <a:lstStyle/>
              <a:p>
                <a:pPr>
                  <a:defRPr/>
                </a:pPr>
                <a:endParaRPr lang="ru-RU"/>
              </a:p>
            </p:txBody>
          </p:sp>
          <p:sp>
            <p:nvSpPr>
              <p:cNvPr id="41" name="Freeform 39"/>
              <p:cNvSpPr>
                <a:spLocks/>
              </p:cNvSpPr>
              <p:nvPr userDrawn="1"/>
            </p:nvSpPr>
            <p:spPr bwMode="hidden">
              <a:xfrm>
                <a:off x="867" y="2471"/>
                <a:ext cx="137" cy="207"/>
              </a:xfrm>
              <a:custGeom>
                <a:avLst/>
                <a:gdLst/>
                <a:ahLst/>
                <a:cxnLst>
                  <a:cxn ang="0">
                    <a:pos x="0" y="0"/>
                  </a:cxn>
                  <a:cxn ang="0">
                    <a:pos x="17" y="87"/>
                  </a:cxn>
                  <a:cxn ang="0">
                    <a:pos x="69" y="154"/>
                  </a:cxn>
                  <a:cxn ang="0">
                    <a:pos x="137" y="207"/>
                  </a:cxn>
                  <a:cxn ang="0">
                    <a:pos x="0" y="0"/>
                  </a:cxn>
                </a:cxnLst>
                <a:rect l="0" t="0" r="r" b="b"/>
                <a:pathLst>
                  <a:path w="137" h="207">
                    <a:moveTo>
                      <a:pt x="0" y="0"/>
                    </a:moveTo>
                    <a:lnTo>
                      <a:pt x="17" y="87"/>
                    </a:lnTo>
                    <a:lnTo>
                      <a:pt x="69" y="154"/>
                    </a:lnTo>
                    <a:lnTo>
                      <a:pt x="137" y="207"/>
                    </a:lnTo>
                    <a:lnTo>
                      <a:pt x="0" y="0"/>
                    </a:lnTo>
                    <a:close/>
                  </a:path>
                </a:pathLst>
              </a:custGeom>
              <a:solidFill>
                <a:schemeClr val="bg2"/>
              </a:solidFill>
              <a:ln w="9525">
                <a:noFill/>
                <a:round/>
                <a:headEnd/>
                <a:tailEnd/>
              </a:ln>
              <a:effectLst/>
            </p:spPr>
            <p:txBody>
              <a:bodyPr/>
              <a:lstStyle/>
              <a:p>
                <a:pPr>
                  <a:defRPr/>
                </a:pPr>
                <a:endParaRPr lang="ru-RU"/>
              </a:p>
            </p:txBody>
          </p:sp>
          <p:sp>
            <p:nvSpPr>
              <p:cNvPr id="42" name="Freeform 40"/>
              <p:cNvSpPr>
                <a:spLocks/>
              </p:cNvSpPr>
              <p:nvPr userDrawn="1"/>
            </p:nvSpPr>
            <p:spPr bwMode="hidden">
              <a:xfrm>
                <a:off x="817" y="2507"/>
                <a:ext cx="65" cy="222"/>
              </a:xfrm>
              <a:custGeom>
                <a:avLst/>
                <a:gdLst/>
                <a:ahLst/>
                <a:cxnLst>
                  <a:cxn ang="0">
                    <a:pos x="0" y="222"/>
                  </a:cxn>
                  <a:cxn ang="0">
                    <a:pos x="40" y="142"/>
                  </a:cxn>
                  <a:cxn ang="0">
                    <a:pos x="65" y="72"/>
                  </a:cxn>
                  <a:cxn ang="0">
                    <a:pos x="7" y="0"/>
                  </a:cxn>
                  <a:cxn ang="0">
                    <a:pos x="0" y="222"/>
                  </a:cxn>
                </a:cxnLst>
                <a:rect l="0" t="0" r="r" b="b"/>
                <a:pathLst>
                  <a:path w="65" h="222">
                    <a:moveTo>
                      <a:pt x="0" y="222"/>
                    </a:moveTo>
                    <a:lnTo>
                      <a:pt x="40" y="142"/>
                    </a:lnTo>
                    <a:lnTo>
                      <a:pt x="65" y="72"/>
                    </a:lnTo>
                    <a:lnTo>
                      <a:pt x="7" y="0"/>
                    </a:lnTo>
                    <a:lnTo>
                      <a:pt x="0" y="222"/>
                    </a:lnTo>
                    <a:close/>
                  </a:path>
                </a:pathLst>
              </a:custGeom>
              <a:solidFill>
                <a:schemeClr val="bg2"/>
              </a:solidFill>
              <a:ln w="9525">
                <a:noFill/>
                <a:round/>
                <a:headEnd/>
                <a:tailEnd/>
              </a:ln>
              <a:effectLst/>
            </p:spPr>
            <p:txBody>
              <a:bodyPr/>
              <a:lstStyle/>
              <a:p>
                <a:pPr>
                  <a:defRPr/>
                </a:pPr>
                <a:endParaRPr lang="ru-RU"/>
              </a:p>
            </p:txBody>
          </p:sp>
        </p:grpSp>
      </p:grpSp>
      <p:sp>
        <p:nvSpPr>
          <p:cNvPr id="57385" name="Rectangle 41"/>
          <p:cNvSpPr>
            <a:spLocks noGrp="1" noChangeArrowheads="1"/>
          </p:cNvSpPr>
          <p:nvPr>
            <p:ph type="ctrTitle"/>
          </p:nvPr>
        </p:nvSpPr>
        <p:spPr>
          <a:xfrm>
            <a:off x="685800" y="1447800"/>
            <a:ext cx="7772400" cy="1470025"/>
          </a:xfrm>
        </p:spPr>
        <p:txBody>
          <a:bodyPr/>
          <a:lstStyle>
            <a:lvl1pPr>
              <a:defRPr/>
            </a:lvl1pPr>
          </a:lstStyle>
          <a:p>
            <a:r>
              <a:rPr lang="ru-RU"/>
              <a:t>Образец заголовка</a:t>
            </a:r>
          </a:p>
        </p:txBody>
      </p:sp>
      <p:sp>
        <p:nvSpPr>
          <p:cNvPr id="57386" name="Rectangle 42"/>
          <p:cNvSpPr>
            <a:spLocks noGrp="1" noChangeArrowheads="1"/>
          </p:cNvSpPr>
          <p:nvPr>
            <p:ph type="subTitle" idx="1"/>
          </p:nvPr>
        </p:nvSpPr>
        <p:spPr>
          <a:xfrm>
            <a:off x="1371600" y="3203575"/>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43" name="Rectangle 43"/>
          <p:cNvSpPr>
            <a:spLocks noGrp="1" noChangeArrowheads="1"/>
          </p:cNvSpPr>
          <p:nvPr>
            <p:ph type="dt" sz="half" idx="10"/>
          </p:nvPr>
        </p:nvSpPr>
        <p:spPr>
          <a:xfrm>
            <a:off x="457200" y="6245225"/>
            <a:ext cx="2133600" cy="476250"/>
          </a:xfrm>
        </p:spPr>
        <p:txBody>
          <a:bodyPr/>
          <a:lstStyle>
            <a:lvl1pPr>
              <a:defRPr/>
            </a:lvl1pPr>
          </a:lstStyle>
          <a:p>
            <a:pPr>
              <a:defRPr/>
            </a:pPr>
            <a:endParaRPr lang="ru-RU"/>
          </a:p>
        </p:txBody>
      </p:sp>
      <p:sp>
        <p:nvSpPr>
          <p:cNvPr id="44" name="Rectangle 44"/>
          <p:cNvSpPr>
            <a:spLocks noGrp="1" noChangeArrowheads="1"/>
          </p:cNvSpPr>
          <p:nvPr>
            <p:ph type="ftr" sz="quarter" idx="11"/>
          </p:nvPr>
        </p:nvSpPr>
        <p:spPr>
          <a:xfrm>
            <a:off x="3124200" y="6245225"/>
            <a:ext cx="2895600" cy="476250"/>
          </a:xfrm>
        </p:spPr>
        <p:txBody>
          <a:bodyPr/>
          <a:lstStyle>
            <a:lvl1pPr>
              <a:defRPr/>
            </a:lvl1pPr>
          </a:lstStyle>
          <a:p>
            <a:pPr>
              <a:defRPr/>
            </a:pPr>
            <a:endParaRPr lang="ru-RU"/>
          </a:p>
        </p:txBody>
      </p:sp>
      <p:sp>
        <p:nvSpPr>
          <p:cNvPr id="45" name="Rectangle 45"/>
          <p:cNvSpPr>
            <a:spLocks noGrp="1" noChangeArrowheads="1"/>
          </p:cNvSpPr>
          <p:nvPr>
            <p:ph type="sldNum" sz="quarter" idx="12"/>
          </p:nvPr>
        </p:nvSpPr>
        <p:spPr>
          <a:xfrm>
            <a:off x="6553200" y="6245225"/>
            <a:ext cx="2133600" cy="476250"/>
          </a:xfrm>
        </p:spPr>
        <p:txBody>
          <a:bodyPr/>
          <a:lstStyle>
            <a:lvl1pPr>
              <a:defRPr/>
            </a:lvl1pPr>
          </a:lstStyle>
          <a:p>
            <a:pPr>
              <a:defRPr/>
            </a:pPr>
            <a:fld id="{3C232E5B-4368-4A18-B645-09BA9F7C21C3}" type="slidenum">
              <a:rPr lang="ru-RU"/>
              <a:pPr>
                <a:defRPr/>
              </a:pPr>
              <a:t>‹#›</a:t>
            </a:fld>
            <a:endParaRPr lang="ru-RU"/>
          </a:p>
        </p:txBody>
      </p:sp>
    </p:spTree>
  </p:cSld>
  <p:clrMapOvr>
    <a:masterClrMapping/>
  </p:clrMapOvr>
  <p:transition spd="med" advTm="10000">
    <p:zoom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3"/>
          <p:cNvSpPr>
            <a:spLocks noGrp="1" noChangeArrowheads="1"/>
          </p:cNvSpPr>
          <p:nvPr>
            <p:ph type="dt" sz="half" idx="10"/>
          </p:nvPr>
        </p:nvSpPr>
        <p:spPr>
          <a:ln/>
        </p:spPr>
        <p:txBody>
          <a:bodyPr/>
          <a:lstStyle>
            <a:lvl1pPr>
              <a:defRPr/>
            </a:lvl1pPr>
          </a:lstStyle>
          <a:p>
            <a:pPr>
              <a:defRPr/>
            </a:pPr>
            <a:endParaRPr lang="ru-RU"/>
          </a:p>
        </p:txBody>
      </p:sp>
      <p:sp>
        <p:nvSpPr>
          <p:cNvPr id="5" name="Rectangle 44"/>
          <p:cNvSpPr>
            <a:spLocks noGrp="1" noChangeArrowheads="1"/>
          </p:cNvSpPr>
          <p:nvPr>
            <p:ph type="ftr" sz="quarter" idx="11"/>
          </p:nvPr>
        </p:nvSpPr>
        <p:spPr>
          <a:ln/>
        </p:spPr>
        <p:txBody>
          <a:bodyPr/>
          <a:lstStyle>
            <a:lvl1pPr>
              <a:defRPr/>
            </a:lvl1pPr>
          </a:lstStyle>
          <a:p>
            <a:pPr>
              <a:defRPr/>
            </a:pPr>
            <a:endParaRPr lang="ru-RU"/>
          </a:p>
        </p:txBody>
      </p:sp>
      <p:sp>
        <p:nvSpPr>
          <p:cNvPr id="6" name="Rectangle 45"/>
          <p:cNvSpPr>
            <a:spLocks noGrp="1" noChangeArrowheads="1"/>
          </p:cNvSpPr>
          <p:nvPr>
            <p:ph type="sldNum" sz="quarter" idx="12"/>
          </p:nvPr>
        </p:nvSpPr>
        <p:spPr>
          <a:ln/>
        </p:spPr>
        <p:txBody>
          <a:bodyPr/>
          <a:lstStyle>
            <a:lvl1pPr>
              <a:defRPr/>
            </a:lvl1pPr>
          </a:lstStyle>
          <a:p>
            <a:pPr>
              <a:defRPr/>
            </a:pPr>
            <a:fld id="{97478346-A0FF-4B12-A5D2-D9BE49CF22E3}" type="slidenum">
              <a:rPr lang="ru-RU"/>
              <a:pPr>
                <a:defRPr/>
              </a:pPr>
              <a:t>‹#›</a:t>
            </a:fld>
            <a:endParaRPr lang="ru-RU"/>
          </a:p>
        </p:txBody>
      </p:sp>
    </p:spTree>
  </p:cSld>
  <p:clrMapOvr>
    <a:masterClrMapping/>
  </p:clrMapOvr>
  <p:transition spd="med" advTm="10000">
    <p:zoom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58750"/>
            <a:ext cx="2057400" cy="59721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58750"/>
            <a:ext cx="6019800" cy="59721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3"/>
          <p:cNvSpPr>
            <a:spLocks noGrp="1" noChangeArrowheads="1"/>
          </p:cNvSpPr>
          <p:nvPr>
            <p:ph type="dt" sz="half" idx="10"/>
          </p:nvPr>
        </p:nvSpPr>
        <p:spPr>
          <a:ln/>
        </p:spPr>
        <p:txBody>
          <a:bodyPr/>
          <a:lstStyle>
            <a:lvl1pPr>
              <a:defRPr/>
            </a:lvl1pPr>
          </a:lstStyle>
          <a:p>
            <a:pPr>
              <a:defRPr/>
            </a:pPr>
            <a:endParaRPr lang="ru-RU"/>
          </a:p>
        </p:txBody>
      </p:sp>
      <p:sp>
        <p:nvSpPr>
          <p:cNvPr id="5" name="Rectangle 44"/>
          <p:cNvSpPr>
            <a:spLocks noGrp="1" noChangeArrowheads="1"/>
          </p:cNvSpPr>
          <p:nvPr>
            <p:ph type="ftr" sz="quarter" idx="11"/>
          </p:nvPr>
        </p:nvSpPr>
        <p:spPr>
          <a:ln/>
        </p:spPr>
        <p:txBody>
          <a:bodyPr/>
          <a:lstStyle>
            <a:lvl1pPr>
              <a:defRPr/>
            </a:lvl1pPr>
          </a:lstStyle>
          <a:p>
            <a:pPr>
              <a:defRPr/>
            </a:pPr>
            <a:endParaRPr lang="ru-RU"/>
          </a:p>
        </p:txBody>
      </p:sp>
      <p:sp>
        <p:nvSpPr>
          <p:cNvPr id="6" name="Rectangle 45"/>
          <p:cNvSpPr>
            <a:spLocks noGrp="1" noChangeArrowheads="1"/>
          </p:cNvSpPr>
          <p:nvPr>
            <p:ph type="sldNum" sz="quarter" idx="12"/>
          </p:nvPr>
        </p:nvSpPr>
        <p:spPr>
          <a:ln/>
        </p:spPr>
        <p:txBody>
          <a:bodyPr/>
          <a:lstStyle>
            <a:lvl1pPr>
              <a:defRPr/>
            </a:lvl1pPr>
          </a:lstStyle>
          <a:p>
            <a:pPr>
              <a:defRPr/>
            </a:pPr>
            <a:fld id="{A212FD7F-B4F7-4B28-A0CC-E3F2FCFD0E99}" type="slidenum">
              <a:rPr lang="ru-RU"/>
              <a:pPr>
                <a:defRPr/>
              </a:pPr>
              <a:t>‹#›</a:t>
            </a:fld>
            <a:endParaRPr lang="ru-RU"/>
          </a:p>
        </p:txBody>
      </p:sp>
    </p:spTree>
  </p:cSld>
  <p:clrMapOvr>
    <a:masterClrMapping/>
  </p:clrMapOvr>
  <p:transition spd="med" advTm="10000">
    <p:zoom dir="in"/>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Заголовок, текст и клип">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8750"/>
            <a:ext cx="8229600" cy="1258888"/>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Клип 3"/>
          <p:cNvSpPr>
            <a:spLocks noGrp="1"/>
          </p:cNvSpPr>
          <p:nvPr>
            <p:ph type="clipArt" sz="half" idx="2"/>
          </p:nvPr>
        </p:nvSpPr>
        <p:spPr>
          <a:xfrm>
            <a:off x="4648200" y="1600200"/>
            <a:ext cx="4038600" cy="4530725"/>
          </a:xfrm>
        </p:spPr>
        <p:txBody>
          <a:bodyPr/>
          <a:lstStyle/>
          <a:p>
            <a:pPr lvl="0"/>
            <a:endParaRPr lang="ru-RU" noProof="0" smtClean="0"/>
          </a:p>
        </p:txBody>
      </p:sp>
      <p:sp>
        <p:nvSpPr>
          <p:cNvPr id="5" name="Rectangle 43"/>
          <p:cNvSpPr>
            <a:spLocks noGrp="1" noChangeArrowheads="1"/>
          </p:cNvSpPr>
          <p:nvPr>
            <p:ph type="dt" sz="half" idx="10"/>
          </p:nvPr>
        </p:nvSpPr>
        <p:spPr>
          <a:ln/>
        </p:spPr>
        <p:txBody>
          <a:bodyPr/>
          <a:lstStyle>
            <a:lvl1pPr>
              <a:defRPr/>
            </a:lvl1pPr>
          </a:lstStyle>
          <a:p>
            <a:pPr>
              <a:defRPr/>
            </a:pPr>
            <a:endParaRPr lang="ru-RU"/>
          </a:p>
        </p:txBody>
      </p:sp>
      <p:sp>
        <p:nvSpPr>
          <p:cNvPr id="6" name="Rectangle 44"/>
          <p:cNvSpPr>
            <a:spLocks noGrp="1" noChangeArrowheads="1"/>
          </p:cNvSpPr>
          <p:nvPr>
            <p:ph type="ftr" sz="quarter" idx="11"/>
          </p:nvPr>
        </p:nvSpPr>
        <p:spPr>
          <a:ln/>
        </p:spPr>
        <p:txBody>
          <a:bodyPr/>
          <a:lstStyle>
            <a:lvl1pPr>
              <a:defRPr/>
            </a:lvl1pPr>
          </a:lstStyle>
          <a:p>
            <a:pPr>
              <a:defRPr/>
            </a:pPr>
            <a:endParaRPr lang="ru-RU"/>
          </a:p>
        </p:txBody>
      </p:sp>
      <p:sp>
        <p:nvSpPr>
          <p:cNvPr id="7" name="Rectangle 45"/>
          <p:cNvSpPr>
            <a:spLocks noGrp="1" noChangeArrowheads="1"/>
          </p:cNvSpPr>
          <p:nvPr>
            <p:ph type="sldNum" sz="quarter" idx="12"/>
          </p:nvPr>
        </p:nvSpPr>
        <p:spPr>
          <a:ln/>
        </p:spPr>
        <p:txBody>
          <a:bodyPr/>
          <a:lstStyle>
            <a:lvl1pPr>
              <a:defRPr/>
            </a:lvl1pPr>
          </a:lstStyle>
          <a:p>
            <a:pPr>
              <a:defRPr/>
            </a:pPr>
            <a:fld id="{ACD263DA-434F-47D2-BADA-8B3A93A20963}" type="slidenum">
              <a:rPr lang="ru-RU"/>
              <a:pPr>
                <a:defRPr/>
              </a:pPr>
              <a:t>‹#›</a:t>
            </a:fld>
            <a:endParaRPr lang="ru-RU"/>
          </a:p>
        </p:txBody>
      </p:sp>
    </p:spTree>
  </p:cSld>
  <p:clrMapOvr>
    <a:masterClrMapping/>
  </p:clrMapOvr>
  <p:transition spd="med" advTm="10000">
    <p:zoom dir="in"/>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158750"/>
            <a:ext cx="8229600" cy="1258888"/>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91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91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57200" y="3941763"/>
            <a:ext cx="4038600" cy="21891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Содержимое 5"/>
          <p:cNvSpPr>
            <a:spLocks noGrp="1"/>
          </p:cNvSpPr>
          <p:nvPr>
            <p:ph sz="quarter" idx="4"/>
          </p:nvPr>
        </p:nvSpPr>
        <p:spPr>
          <a:xfrm>
            <a:off x="4648200" y="3941763"/>
            <a:ext cx="4038600" cy="21891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3"/>
          <p:cNvSpPr>
            <a:spLocks noGrp="1" noChangeArrowheads="1"/>
          </p:cNvSpPr>
          <p:nvPr>
            <p:ph type="dt" sz="half" idx="10"/>
          </p:nvPr>
        </p:nvSpPr>
        <p:spPr>
          <a:ln/>
        </p:spPr>
        <p:txBody>
          <a:bodyPr/>
          <a:lstStyle>
            <a:lvl1pPr>
              <a:defRPr/>
            </a:lvl1pPr>
          </a:lstStyle>
          <a:p>
            <a:pPr>
              <a:defRPr/>
            </a:pPr>
            <a:endParaRPr lang="ru-RU"/>
          </a:p>
        </p:txBody>
      </p:sp>
      <p:sp>
        <p:nvSpPr>
          <p:cNvPr id="8" name="Rectangle 44"/>
          <p:cNvSpPr>
            <a:spLocks noGrp="1" noChangeArrowheads="1"/>
          </p:cNvSpPr>
          <p:nvPr>
            <p:ph type="ftr" sz="quarter" idx="11"/>
          </p:nvPr>
        </p:nvSpPr>
        <p:spPr>
          <a:ln/>
        </p:spPr>
        <p:txBody>
          <a:bodyPr/>
          <a:lstStyle>
            <a:lvl1pPr>
              <a:defRPr/>
            </a:lvl1pPr>
          </a:lstStyle>
          <a:p>
            <a:pPr>
              <a:defRPr/>
            </a:pPr>
            <a:endParaRPr lang="ru-RU"/>
          </a:p>
        </p:txBody>
      </p:sp>
      <p:sp>
        <p:nvSpPr>
          <p:cNvPr id="9" name="Rectangle 45"/>
          <p:cNvSpPr>
            <a:spLocks noGrp="1" noChangeArrowheads="1"/>
          </p:cNvSpPr>
          <p:nvPr>
            <p:ph type="sldNum" sz="quarter" idx="12"/>
          </p:nvPr>
        </p:nvSpPr>
        <p:spPr>
          <a:ln/>
        </p:spPr>
        <p:txBody>
          <a:bodyPr/>
          <a:lstStyle>
            <a:lvl1pPr>
              <a:defRPr/>
            </a:lvl1pPr>
          </a:lstStyle>
          <a:p>
            <a:pPr>
              <a:defRPr/>
            </a:pPr>
            <a:fld id="{1706EA3E-A57C-4CB4-B80A-F64A21A6DF15}" type="slidenum">
              <a:rPr lang="ru-RU"/>
              <a:pPr>
                <a:defRPr/>
              </a:pPr>
              <a:t>‹#›</a:t>
            </a:fld>
            <a:endParaRPr lang="ru-RU"/>
          </a:p>
        </p:txBody>
      </p:sp>
    </p:spTree>
  </p:cSld>
  <p:clrMapOvr>
    <a:masterClrMapping/>
  </p:clrMapOvr>
  <p:transition spd="med" advTm="10000">
    <p:zoom dir="in"/>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8750"/>
            <a:ext cx="8229600" cy="1258888"/>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3"/>
          <p:cNvSpPr>
            <a:spLocks noGrp="1" noChangeArrowheads="1"/>
          </p:cNvSpPr>
          <p:nvPr>
            <p:ph type="dt" sz="half" idx="10"/>
          </p:nvPr>
        </p:nvSpPr>
        <p:spPr>
          <a:ln/>
        </p:spPr>
        <p:txBody>
          <a:bodyPr/>
          <a:lstStyle>
            <a:lvl1pPr>
              <a:defRPr/>
            </a:lvl1pPr>
          </a:lstStyle>
          <a:p>
            <a:pPr>
              <a:defRPr/>
            </a:pPr>
            <a:endParaRPr lang="ru-RU"/>
          </a:p>
        </p:txBody>
      </p:sp>
      <p:sp>
        <p:nvSpPr>
          <p:cNvPr id="6" name="Rectangle 44"/>
          <p:cNvSpPr>
            <a:spLocks noGrp="1" noChangeArrowheads="1"/>
          </p:cNvSpPr>
          <p:nvPr>
            <p:ph type="ftr" sz="quarter" idx="11"/>
          </p:nvPr>
        </p:nvSpPr>
        <p:spPr>
          <a:ln/>
        </p:spPr>
        <p:txBody>
          <a:bodyPr/>
          <a:lstStyle>
            <a:lvl1pPr>
              <a:defRPr/>
            </a:lvl1pPr>
          </a:lstStyle>
          <a:p>
            <a:pPr>
              <a:defRPr/>
            </a:pPr>
            <a:endParaRPr lang="ru-RU"/>
          </a:p>
        </p:txBody>
      </p:sp>
      <p:sp>
        <p:nvSpPr>
          <p:cNvPr id="7" name="Rectangle 45"/>
          <p:cNvSpPr>
            <a:spLocks noGrp="1" noChangeArrowheads="1"/>
          </p:cNvSpPr>
          <p:nvPr>
            <p:ph type="sldNum" sz="quarter" idx="12"/>
          </p:nvPr>
        </p:nvSpPr>
        <p:spPr>
          <a:ln/>
        </p:spPr>
        <p:txBody>
          <a:bodyPr/>
          <a:lstStyle>
            <a:lvl1pPr>
              <a:defRPr/>
            </a:lvl1pPr>
          </a:lstStyle>
          <a:p>
            <a:pPr>
              <a:defRPr/>
            </a:pPr>
            <a:fld id="{33EA17BE-D616-4602-9BF5-574054E1E236}" type="slidenum">
              <a:rPr lang="ru-RU"/>
              <a:pPr>
                <a:defRPr/>
              </a:pPr>
              <a:t>‹#›</a:t>
            </a:fld>
            <a:endParaRPr lang="ru-RU"/>
          </a:p>
        </p:txBody>
      </p:sp>
    </p:spTree>
  </p:cSld>
  <p:clrMapOvr>
    <a:masterClrMapping/>
  </p:clrMapOvr>
  <p:transition spd="med" advTm="10000">
    <p:zoom dir="in"/>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OverTx" preserve="1">
  <p:cSld name="Заголовок и два объекта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8750"/>
            <a:ext cx="8229600" cy="1258888"/>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91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91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457200" y="3941763"/>
            <a:ext cx="8229600" cy="21891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3"/>
          <p:cNvSpPr>
            <a:spLocks noGrp="1" noChangeArrowheads="1"/>
          </p:cNvSpPr>
          <p:nvPr>
            <p:ph type="dt" sz="half" idx="10"/>
          </p:nvPr>
        </p:nvSpPr>
        <p:spPr>
          <a:ln/>
        </p:spPr>
        <p:txBody>
          <a:bodyPr/>
          <a:lstStyle>
            <a:lvl1pPr>
              <a:defRPr/>
            </a:lvl1pPr>
          </a:lstStyle>
          <a:p>
            <a:pPr>
              <a:defRPr/>
            </a:pPr>
            <a:endParaRPr lang="ru-RU"/>
          </a:p>
        </p:txBody>
      </p:sp>
      <p:sp>
        <p:nvSpPr>
          <p:cNvPr id="7" name="Rectangle 44"/>
          <p:cNvSpPr>
            <a:spLocks noGrp="1" noChangeArrowheads="1"/>
          </p:cNvSpPr>
          <p:nvPr>
            <p:ph type="ftr" sz="quarter" idx="11"/>
          </p:nvPr>
        </p:nvSpPr>
        <p:spPr>
          <a:ln/>
        </p:spPr>
        <p:txBody>
          <a:bodyPr/>
          <a:lstStyle>
            <a:lvl1pPr>
              <a:defRPr/>
            </a:lvl1pPr>
          </a:lstStyle>
          <a:p>
            <a:pPr>
              <a:defRPr/>
            </a:pPr>
            <a:endParaRPr lang="ru-RU"/>
          </a:p>
        </p:txBody>
      </p:sp>
      <p:sp>
        <p:nvSpPr>
          <p:cNvPr id="8" name="Rectangle 45"/>
          <p:cNvSpPr>
            <a:spLocks noGrp="1" noChangeArrowheads="1"/>
          </p:cNvSpPr>
          <p:nvPr>
            <p:ph type="sldNum" sz="quarter" idx="12"/>
          </p:nvPr>
        </p:nvSpPr>
        <p:spPr>
          <a:ln/>
        </p:spPr>
        <p:txBody>
          <a:bodyPr/>
          <a:lstStyle>
            <a:lvl1pPr>
              <a:defRPr/>
            </a:lvl1pPr>
          </a:lstStyle>
          <a:p>
            <a:pPr>
              <a:defRPr/>
            </a:pPr>
            <a:fld id="{1C4C848E-6D0A-4119-8966-B2DB131732DE}" type="slidenum">
              <a:rPr lang="ru-RU"/>
              <a:pPr>
                <a:defRPr/>
              </a:pPr>
              <a:t>‹#›</a:t>
            </a:fld>
            <a:endParaRPr lang="ru-RU"/>
          </a:p>
        </p:txBody>
      </p:sp>
    </p:spTree>
  </p:cSld>
  <p:clrMapOvr>
    <a:masterClrMapping/>
  </p:clrMapOvr>
  <p:transition spd="med" advTm="10000">
    <p:zoom dir="in"/>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OverObj" preserve="1">
  <p:cSld name="Заголовок и текст над объек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8750"/>
            <a:ext cx="8229600" cy="1258888"/>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8229600" cy="21891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57200" y="3941763"/>
            <a:ext cx="8229600" cy="21891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3"/>
          <p:cNvSpPr>
            <a:spLocks noGrp="1" noChangeArrowheads="1"/>
          </p:cNvSpPr>
          <p:nvPr>
            <p:ph type="dt" sz="half" idx="10"/>
          </p:nvPr>
        </p:nvSpPr>
        <p:spPr>
          <a:ln/>
        </p:spPr>
        <p:txBody>
          <a:bodyPr/>
          <a:lstStyle>
            <a:lvl1pPr>
              <a:defRPr/>
            </a:lvl1pPr>
          </a:lstStyle>
          <a:p>
            <a:pPr>
              <a:defRPr/>
            </a:pPr>
            <a:endParaRPr lang="ru-RU"/>
          </a:p>
        </p:txBody>
      </p:sp>
      <p:sp>
        <p:nvSpPr>
          <p:cNvPr id="6" name="Rectangle 44"/>
          <p:cNvSpPr>
            <a:spLocks noGrp="1" noChangeArrowheads="1"/>
          </p:cNvSpPr>
          <p:nvPr>
            <p:ph type="ftr" sz="quarter" idx="11"/>
          </p:nvPr>
        </p:nvSpPr>
        <p:spPr>
          <a:ln/>
        </p:spPr>
        <p:txBody>
          <a:bodyPr/>
          <a:lstStyle>
            <a:lvl1pPr>
              <a:defRPr/>
            </a:lvl1pPr>
          </a:lstStyle>
          <a:p>
            <a:pPr>
              <a:defRPr/>
            </a:pPr>
            <a:endParaRPr lang="ru-RU"/>
          </a:p>
        </p:txBody>
      </p:sp>
      <p:sp>
        <p:nvSpPr>
          <p:cNvPr id="7" name="Rectangle 45"/>
          <p:cNvSpPr>
            <a:spLocks noGrp="1" noChangeArrowheads="1"/>
          </p:cNvSpPr>
          <p:nvPr>
            <p:ph type="sldNum" sz="quarter" idx="12"/>
          </p:nvPr>
        </p:nvSpPr>
        <p:spPr>
          <a:ln/>
        </p:spPr>
        <p:txBody>
          <a:bodyPr/>
          <a:lstStyle>
            <a:lvl1pPr>
              <a:defRPr/>
            </a:lvl1pPr>
          </a:lstStyle>
          <a:p>
            <a:pPr>
              <a:defRPr/>
            </a:pPr>
            <a:fld id="{872DC5E7-EACA-489F-B1D6-A3DDDDA2A058}" type="slidenum">
              <a:rPr lang="ru-RU"/>
              <a:pPr>
                <a:defRPr/>
              </a:pPr>
              <a:t>‹#›</a:t>
            </a:fld>
            <a:endParaRPr lang="ru-RU"/>
          </a:p>
        </p:txBody>
      </p:sp>
    </p:spTree>
  </p:cSld>
  <p:clrMapOvr>
    <a:masterClrMapping/>
  </p:clrMapOvr>
  <p:transition spd="med" advTm="10000">
    <p:zoom dir="in"/>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8750"/>
            <a:ext cx="8229600" cy="1258888"/>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30725"/>
          </a:xfrm>
        </p:spPr>
        <p:txBody>
          <a:bodyPr/>
          <a:lstStyle/>
          <a:p>
            <a:pPr lvl="0"/>
            <a:endParaRPr lang="ru-RU" noProof="0" smtClean="0"/>
          </a:p>
        </p:txBody>
      </p:sp>
      <p:sp>
        <p:nvSpPr>
          <p:cNvPr id="4" name="Rectangle 43"/>
          <p:cNvSpPr>
            <a:spLocks noGrp="1" noChangeArrowheads="1"/>
          </p:cNvSpPr>
          <p:nvPr>
            <p:ph type="dt" sz="half" idx="10"/>
          </p:nvPr>
        </p:nvSpPr>
        <p:spPr>
          <a:ln/>
        </p:spPr>
        <p:txBody>
          <a:bodyPr/>
          <a:lstStyle>
            <a:lvl1pPr>
              <a:defRPr/>
            </a:lvl1pPr>
          </a:lstStyle>
          <a:p>
            <a:pPr>
              <a:defRPr/>
            </a:pPr>
            <a:endParaRPr lang="ru-RU"/>
          </a:p>
        </p:txBody>
      </p:sp>
      <p:sp>
        <p:nvSpPr>
          <p:cNvPr id="5" name="Rectangle 44"/>
          <p:cNvSpPr>
            <a:spLocks noGrp="1" noChangeArrowheads="1"/>
          </p:cNvSpPr>
          <p:nvPr>
            <p:ph type="ftr" sz="quarter" idx="11"/>
          </p:nvPr>
        </p:nvSpPr>
        <p:spPr>
          <a:ln/>
        </p:spPr>
        <p:txBody>
          <a:bodyPr/>
          <a:lstStyle>
            <a:lvl1pPr>
              <a:defRPr/>
            </a:lvl1pPr>
          </a:lstStyle>
          <a:p>
            <a:pPr>
              <a:defRPr/>
            </a:pPr>
            <a:endParaRPr lang="ru-RU"/>
          </a:p>
        </p:txBody>
      </p:sp>
      <p:sp>
        <p:nvSpPr>
          <p:cNvPr id="6" name="Rectangle 45"/>
          <p:cNvSpPr>
            <a:spLocks noGrp="1" noChangeArrowheads="1"/>
          </p:cNvSpPr>
          <p:nvPr>
            <p:ph type="sldNum" sz="quarter" idx="12"/>
          </p:nvPr>
        </p:nvSpPr>
        <p:spPr>
          <a:ln/>
        </p:spPr>
        <p:txBody>
          <a:bodyPr/>
          <a:lstStyle>
            <a:lvl1pPr>
              <a:defRPr/>
            </a:lvl1pPr>
          </a:lstStyle>
          <a:p>
            <a:pPr>
              <a:defRPr/>
            </a:pPr>
            <a:fld id="{6ABBC682-2B6C-4137-9344-60F3EF4B9BE7}" type="slidenum">
              <a:rPr lang="ru-RU"/>
              <a:pPr>
                <a:defRPr/>
              </a:pPr>
              <a:t>‹#›</a:t>
            </a:fld>
            <a:endParaRPr lang="ru-RU"/>
          </a:p>
        </p:txBody>
      </p:sp>
    </p:spTree>
  </p:cSld>
  <p:clrMapOvr>
    <a:masterClrMapping/>
  </p:clrMapOvr>
  <p:transition spd="med" advTm="10000">
    <p:zoom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3"/>
          <p:cNvSpPr>
            <a:spLocks noGrp="1" noChangeArrowheads="1"/>
          </p:cNvSpPr>
          <p:nvPr>
            <p:ph type="dt" sz="half" idx="10"/>
          </p:nvPr>
        </p:nvSpPr>
        <p:spPr>
          <a:ln/>
        </p:spPr>
        <p:txBody>
          <a:bodyPr/>
          <a:lstStyle>
            <a:lvl1pPr>
              <a:defRPr/>
            </a:lvl1pPr>
          </a:lstStyle>
          <a:p>
            <a:pPr>
              <a:defRPr/>
            </a:pPr>
            <a:endParaRPr lang="ru-RU"/>
          </a:p>
        </p:txBody>
      </p:sp>
      <p:sp>
        <p:nvSpPr>
          <p:cNvPr id="5" name="Rectangle 44"/>
          <p:cNvSpPr>
            <a:spLocks noGrp="1" noChangeArrowheads="1"/>
          </p:cNvSpPr>
          <p:nvPr>
            <p:ph type="ftr" sz="quarter" idx="11"/>
          </p:nvPr>
        </p:nvSpPr>
        <p:spPr>
          <a:ln/>
        </p:spPr>
        <p:txBody>
          <a:bodyPr/>
          <a:lstStyle>
            <a:lvl1pPr>
              <a:defRPr/>
            </a:lvl1pPr>
          </a:lstStyle>
          <a:p>
            <a:pPr>
              <a:defRPr/>
            </a:pPr>
            <a:endParaRPr lang="ru-RU"/>
          </a:p>
        </p:txBody>
      </p:sp>
      <p:sp>
        <p:nvSpPr>
          <p:cNvPr id="6" name="Rectangle 45"/>
          <p:cNvSpPr>
            <a:spLocks noGrp="1" noChangeArrowheads="1"/>
          </p:cNvSpPr>
          <p:nvPr>
            <p:ph type="sldNum" sz="quarter" idx="12"/>
          </p:nvPr>
        </p:nvSpPr>
        <p:spPr>
          <a:ln/>
        </p:spPr>
        <p:txBody>
          <a:bodyPr/>
          <a:lstStyle>
            <a:lvl1pPr>
              <a:defRPr/>
            </a:lvl1pPr>
          </a:lstStyle>
          <a:p>
            <a:pPr>
              <a:defRPr/>
            </a:pPr>
            <a:fld id="{3C60BC28-3100-412F-9BD9-A1A7C5F04F61}" type="slidenum">
              <a:rPr lang="ru-RU"/>
              <a:pPr>
                <a:defRPr/>
              </a:pPr>
              <a:t>‹#›</a:t>
            </a:fld>
            <a:endParaRPr lang="ru-RU"/>
          </a:p>
        </p:txBody>
      </p:sp>
    </p:spTree>
  </p:cSld>
  <p:clrMapOvr>
    <a:masterClrMapping/>
  </p:clrMapOvr>
  <p:transition spd="med" advTm="10000">
    <p:zoom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3"/>
          <p:cNvSpPr>
            <a:spLocks noGrp="1" noChangeArrowheads="1"/>
          </p:cNvSpPr>
          <p:nvPr>
            <p:ph type="dt" sz="half" idx="10"/>
          </p:nvPr>
        </p:nvSpPr>
        <p:spPr>
          <a:ln/>
        </p:spPr>
        <p:txBody>
          <a:bodyPr/>
          <a:lstStyle>
            <a:lvl1pPr>
              <a:defRPr/>
            </a:lvl1pPr>
          </a:lstStyle>
          <a:p>
            <a:pPr>
              <a:defRPr/>
            </a:pPr>
            <a:endParaRPr lang="ru-RU"/>
          </a:p>
        </p:txBody>
      </p:sp>
      <p:sp>
        <p:nvSpPr>
          <p:cNvPr id="5" name="Rectangle 44"/>
          <p:cNvSpPr>
            <a:spLocks noGrp="1" noChangeArrowheads="1"/>
          </p:cNvSpPr>
          <p:nvPr>
            <p:ph type="ftr" sz="quarter" idx="11"/>
          </p:nvPr>
        </p:nvSpPr>
        <p:spPr>
          <a:ln/>
        </p:spPr>
        <p:txBody>
          <a:bodyPr/>
          <a:lstStyle>
            <a:lvl1pPr>
              <a:defRPr/>
            </a:lvl1pPr>
          </a:lstStyle>
          <a:p>
            <a:pPr>
              <a:defRPr/>
            </a:pPr>
            <a:endParaRPr lang="ru-RU"/>
          </a:p>
        </p:txBody>
      </p:sp>
      <p:sp>
        <p:nvSpPr>
          <p:cNvPr id="6" name="Rectangle 45"/>
          <p:cNvSpPr>
            <a:spLocks noGrp="1" noChangeArrowheads="1"/>
          </p:cNvSpPr>
          <p:nvPr>
            <p:ph type="sldNum" sz="quarter" idx="12"/>
          </p:nvPr>
        </p:nvSpPr>
        <p:spPr>
          <a:ln/>
        </p:spPr>
        <p:txBody>
          <a:bodyPr/>
          <a:lstStyle>
            <a:lvl1pPr>
              <a:defRPr/>
            </a:lvl1pPr>
          </a:lstStyle>
          <a:p>
            <a:pPr>
              <a:defRPr/>
            </a:pPr>
            <a:fld id="{1AC5CCEE-6F95-4714-80B8-A2B8E419D34B}" type="slidenum">
              <a:rPr lang="ru-RU"/>
              <a:pPr>
                <a:defRPr/>
              </a:pPr>
              <a:t>‹#›</a:t>
            </a:fld>
            <a:endParaRPr lang="ru-RU"/>
          </a:p>
        </p:txBody>
      </p:sp>
    </p:spTree>
  </p:cSld>
  <p:clrMapOvr>
    <a:masterClrMapping/>
  </p:clrMapOvr>
  <p:transition spd="med" advTm="10000">
    <p:zoom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3"/>
          <p:cNvSpPr>
            <a:spLocks noGrp="1" noChangeArrowheads="1"/>
          </p:cNvSpPr>
          <p:nvPr>
            <p:ph type="dt" sz="half" idx="10"/>
          </p:nvPr>
        </p:nvSpPr>
        <p:spPr>
          <a:ln/>
        </p:spPr>
        <p:txBody>
          <a:bodyPr/>
          <a:lstStyle>
            <a:lvl1pPr>
              <a:defRPr/>
            </a:lvl1pPr>
          </a:lstStyle>
          <a:p>
            <a:pPr>
              <a:defRPr/>
            </a:pPr>
            <a:endParaRPr lang="ru-RU"/>
          </a:p>
        </p:txBody>
      </p:sp>
      <p:sp>
        <p:nvSpPr>
          <p:cNvPr id="6" name="Rectangle 44"/>
          <p:cNvSpPr>
            <a:spLocks noGrp="1" noChangeArrowheads="1"/>
          </p:cNvSpPr>
          <p:nvPr>
            <p:ph type="ftr" sz="quarter" idx="11"/>
          </p:nvPr>
        </p:nvSpPr>
        <p:spPr>
          <a:ln/>
        </p:spPr>
        <p:txBody>
          <a:bodyPr/>
          <a:lstStyle>
            <a:lvl1pPr>
              <a:defRPr/>
            </a:lvl1pPr>
          </a:lstStyle>
          <a:p>
            <a:pPr>
              <a:defRPr/>
            </a:pPr>
            <a:endParaRPr lang="ru-RU"/>
          </a:p>
        </p:txBody>
      </p:sp>
      <p:sp>
        <p:nvSpPr>
          <p:cNvPr id="7" name="Rectangle 45"/>
          <p:cNvSpPr>
            <a:spLocks noGrp="1" noChangeArrowheads="1"/>
          </p:cNvSpPr>
          <p:nvPr>
            <p:ph type="sldNum" sz="quarter" idx="12"/>
          </p:nvPr>
        </p:nvSpPr>
        <p:spPr>
          <a:ln/>
        </p:spPr>
        <p:txBody>
          <a:bodyPr/>
          <a:lstStyle>
            <a:lvl1pPr>
              <a:defRPr/>
            </a:lvl1pPr>
          </a:lstStyle>
          <a:p>
            <a:pPr>
              <a:defRPr/>
            </a:pPr>
            <a:fld id="{351C80E6-C987-45A4-820A-61E6AC1EBFF1}" type="slidenum">
              <a:rPr lang="ru-RU"/>
              <a:pPr>
                <a:defRPr/>
              </a:pPr>
              <a:t>‹#›</a:t>
            </a:fld>
            <a:endParaRPr lang="ru-RU"/>
          </a:p>
        </p:txBody>
      </p:sp>
    </p:spTree>
  </p:cSld>
  <p:clrMapOvr>
    <a:masterClrMapping/>
  </p:clrMapOvr>
  <p:transition spd="med" advTm="10000">
    <p:zoom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3"/>
          <p:cNvSpPr>
            <a:spLocks noGrp="1" noChangeArrowheads="1"/>
          </p:cNvSpPr>
          <p:nvPr>
            <p:ph type="dt" sz="half" idx="10"/>
          </p:nvPr>
        </p:nvSpPr>
        <p:spPr>
          <a:ln/>
        </p:spPr>
        <p:txBody>
          <a:bodyPr/>
          <a:lstStyle>
            <a:lvl1pPr>
              <a:defRPr/>
            </a:lvl1pPr>
          </a:lstStyle>
          <a:p>
            <a:pPr>
              <a:defRPr/>
            </a:pPr>
            <a:endParaRPr lang="ru-RU"/>
          </a:p>
        </p:txBody>
      </p:sp>
      <p:sp>
        <p:nvSpPr>
          <p:cNvPr id="8" name="Rectangle 44"/>
          <p:cNvSpPr>
            <a:spLocks noGrp="1" noChangeArrowheads="1"/>
          </p:cNvSpPr>
          <p:nvPr>
            <p:ph type="ftr" sz="quarter" idx="11"/>
          </p:nvPr>
        </p:nvSpPr>
        <p:spPr>
          <a:ln/>
        </p:spPr>
        <p:txBody>
          <a:bodyPr/>
          <a:lstStyle>
            <a:lvl1pPr>
              <a:defRPr/>
            </a:lvl1pPr>
          </a:lstStyle>
          <a:p>
            <a:pPr>
              <a:defRPr/>
            </a:pPr>
            <a:endParaRPr lang="ru-RU"/>
          </a:p>
        </p:txBody>
      </p:sp>
      <p:sp>
        <p:nvSpPr>
          <p:cNvPr id="9" name="Rectangle 45"/>
          <p:cNvSpPr>
            <a:spLocks noGrp="1" noChangeArrowheads="1"/>
          </p:cNvSpPr>
          <p:nvPr>
            <p:ph type="sldNum" sz="quarter" idx="12"/>
          </p:nvPr>
        </p:nvSpPr>
        <p:spPr>
          <a:ln/>
        </p:spPr>
        <p:txBody>
          <a:bodyPr/>
          <a:lstStyle>
            <a:lvl1pPr>
              <a:defRPr/>
            </a:lvl1pPr>
          </a:lstStyle>
          <a:p>
            <a:pPr>
              <a:defRPr/>
            </a:pPr>
            <a:fld id="{E510CCB6-F540-413D-98B9-D1E832C37E24}" type="slidenum">
              <a:rPr lang="ru-RU"/>
              <a:pPr>
                <a:defRPr/>
              </a:pPr>
              <a:t>‹#›</a:t>
            </a:fld>
            <a:endParaRPr lang="ru-RU"/>
          </a:p>
        </p:txBody>
      </p:sp>
    </p:spTree>
  </p:cSld>
  <p:clrMapOvr>
    <a:masterClrMapping/>
  </p:clrMapOvr>
  <p:transition spd="med" advTm="10000">
    <p:zoom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3"/>
          <p:cNvSpPr>
            <a:spLocks noGrp="1" noChangeArrowheads="1"/>
          </p:cNvSpPr>
          <p:nvPr>
            <p:ph type="dt" sz="half" idx="10"/>
          </p:nvPr>
        </p:nvSpPr>
        <p:spPr>
          <a:ln/>
        </p:spPr>
        <p:txBody>
          <a:bodyPr/>
          <a:lstStyle>
            <a:lvl1pPr>
              <a:defRPr/>
            </a:lvl1pPr>
          </a:lstStyle>
          <a:p>
            <a:pPr>
              <a:defRPr/>
            </a:pPr>
            <a:endParaRPr lang="ru-RU"/>
          </a:p>
        </p:txBody>
      </p:sp>
      <p:sp>
        <p:nvSpPr>
          <p:cNvPr id="4" name="Rectangle 44"/>
          <p:cNvSpPr>
            <a:spLocks noGrp="1" noChangeArrowheads="1"/>
          </p:cNvSpPr>
          <p:nvPr>
            <p:ph type="ftr" sz="quarter" idx="11"/>
          </p:nvPr>
        </p:nvSpPr>
        <p:spPr>
          <a:ln/>
        </p:spPr>
        <p:txBody>
          <a:bodyPr/>
          <a:lstStyle>
            <a:lvl1pPr>
              <a:defRPr/>
            </a:lvl1pPr>
          </a:lstStyle>
          <a:p>
            <a:pPr>
              <a:defRPr/>
            </a:pPr>
            <a:endParaRPr lang="ru-RU"/>
          </a:p>
        </p:txBody>
      </p:sp>
      <p:sp>
        <p:nvSpPr>
          <p:cNvPr id="5" name="Rectangle 45"/>
          <p:cNvSpPr>
            <a:spLocks noGrp="1" noChangeArrowheads="1"/>
          </p:cNvSpPr>
          <p:nvPr>
            <p:ph type="sldNum" sz="quarter" idx="12"/>
          </p:nvPr>
        </p:nvSpPr>
        <p:spPr>
          <a:ln/>
        </p:spPr>
        <p:txBody>
          <a:bodyPr/>
          <a:lstStyle>
            <a:lvl1pPr>
              <a:defRPr/>
            </a:lvl1pPr>
          </a:lstStyle>
          <a:p>
            <a:pPr>
              <a:defRPr/>
            </a:pPr>
            <a:fld id="{15376A3A-19A8-49E9-B00E-39254BAF000E}" type="slidenum">
              <a:rPr lang="ru-RU"/>
              <a:pPr>
                <a:defRPr/>
              </a:pPr>
              <a:t>‹#›</a:t>
            </a:fld>
            <a:endParaRPr lang="ru-RU"/>
          </a:p>
        </p:txBody>
      </p:sp>
    </p:spTree>
  </p:cSld>
  <p:clrMapOvr>
    <a:masterClrMapping/>
  </p:clrMapOvr>
  <p:transition spd="med" advTm="10000">
    <p:zoom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3"/>
          <p:cNvSpPr>
            <a:spLocks noGrp="1" noChangeArrowheads="1"/>
          </p:cNvSpPr>
          <p:nvPr>
            <p:ph type="dt" sz="half" idx="10"/>
          </p:nvPr>
        </p:nvSpPr>
        <p:spPr>
          <a:ln/>
        </p:spPr>
        <p:txBody>
          <a:bodyPr/>
          <a:lstStyle>
            <a:lvl1pPr>
              <a:defRPr/>
            </a:lvl1pPr>
          </a:lstStyle>
          <a:p>
            <a:pPr>
              <a:defRPr/>
            </a:pPr>
            <a:endParaRPr lang="ru-RU"/>
          </a:p>
        </p:txBody>
      </p:sp>
      <p:sp>
        <p:nvSpPr>
          <p:cNvPr id="3" name="Rectangle 44"/>
          <p:cNvSpPr>
            <a:spLocks noGrp="1" noChangeArrowheads="1"/>
          </p:cNvSpPr>
          <p:nvPr>
            <p:ph type="ftr" sz="quarter" idx="11"/>
          </p:nvPr>
        </p:nvSpPr>
        <p:spPr>
          <a:ln/>
        </p:spPr>
        <p:txBody>
          <a:bodyPr/>
          <a:lstStyle>
            <a:lvl1pPr>
              <a:defRPr/>
            </a:lvl1pPr>
          </a:lstStyle>
          <a:p>
            <a:pPr>
              <a:defRPr/>
            </a:pPr>
            <a:endParaRPr lang="ru-RU"/>
          </a:p>
        </p:txBody>
      </p:sp>
      <p:sp>
        <p:nvSpPr>
          <p:cNvPr id="4" name="Rectangle 45"/>
          <p:cNvSpPr>
            <a:spLocks noGrp="1" noChangeArrowheads="1"/>
          </p:cNvSpPr>
          <p:nvPr>
            <p:ph type="sldNum" sz="quarter" idx="12"/>
          </p:nvPr>
        </p:nvSpPr>
        <p:spPr>
          <a:ln/>
        </p:spPr>
        <p:txBody>
          <a:bodyPr/>
          <a:lstStyle>
            <a:lvl1pPr>
              <a:defRPr/>
            </a:lvl1pPr>
          </a:lstStyle>
          <a:p>
            <a:pPr>
              <a:defRPr/>
            </a:pPr>
            <a:fld id="{79FA51A7-455D-487C-B10F-3CFE5C31F37D}" type="slidenum">
              <a:rPr lang="ru-RU"/>
              <a:pPr>
                <a:defRPr/>
              </a:pPr>
              <a:t>‹#›</a:t>
            </a:fld>
            <a:endParaRPr lang="ru-RU"/>
          </a:p>
        </p:txBody>
      </p:sp>
    </p:spTree>
  </p:cSld>
  <p:clrMapOvr>
    <a:masterClrMapping/>
  </p:clrMapOvr>
  <p:transition spd="med" advTm="10000">
    <p:zoom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3"/>
          <p:cNvSpPr>
            <a:spLocks noGrp="1" noChangeArrowheads="1"/>
          </p:cNvSpPr>
          <p:nvPr>
            <p:ph type="dt" sz="half" idx="10"/>
          </p:nvPr>
        </p:nvSpPr>
        <p:spPr>
          <a:ln/>
        </p:spPr>
        <p:txBody>
          <a:bodyPr/>
          <a:lstStyle>
            <a:lvl1pPr>
              <a:defRPr/>
            </a:lvl1pPr>
          </a:lstStyle>
          <a:p>
            <a:pPr>
              <a:defRPr/>
            </a:pPr>
            <a:endParaRPr lang="ru-RU"/>
          </a:p>
        </p:txBody>
      </p:sp>
      <p:sp>
        <p:nvSpPr>
          <p:cNvPr id="6" name="Rectangle 44"/>
          <p:cNvSpPr>
            <a:spLocks noGrp="1" noChangeArrowheads="1"/>
          </p:cNvSpPr>
          <p:nvPr>
            <p:ph type="ftr" sz="quarter" idx="11"/>
          </p:nvPr>
        </p:nvSpPr>
        <p:spPr>
          <a:ln/>
        </p:spPr>
        <p:txBody>
          <a:bodyPr/>
          <a:lstStyle>
            <a:lvl1pPr>
              <a:defRPr/>
            </a:lvl1pPr>
          </a:lstStyle>
          <a:p>
            <a:pPr>
              <a:defRPr/>
            </a:pPr>
            <a:endParaRPr lang="ru-RU"/>
          </a:p>
        </p:txBody>
      </p:sp>
      <p:sp>
        <p:nvSpPr>
          <p:cNvPr id="7" name="Rectangle 45"/>
          <p:cNvSpPr>
            <a:spLocks noGrp="1" noChangeArrowheads="1"/>
          </p:cNvSpPr>
          <p:nvPr>
            <p:ph type="sldNum" sz="quarter" idx="12"/>
          </p:nvPr>
        </p:nvSpPr>
        <p:spPr>
          <a:ln/>
        </p:spPr>
        <p:txBody>
          <a:bodyPr/>
          <a:lstStyle>
            <a:lvl1pPr>
              <a:defRPr/>
            </a:lvl1pPr>
          </a:lstStyle>
          <a:p>
            <a:pPr>
              <a:defRPr/>
            </a:pPr>
            <a:fld id="{A476A7F9-E934-4C48-ACF3-8130E918A1DA}" type="slidenum">
              <a:rPr lang="ru-RU"/>
              <a:pPr>
                <a:defRPr/>
              </a:pPr>
              <a:t>‹#›</a:t>
            </a:fld>
            <a:endParaRPr lang="ru-RU"/>
          </a:p>
        </p:txBody>
      </p:sp>
    </p:spTree>
  </p:cSld>
  <p:clrMapOvr>
    <a:masterClrMapping/>
  </p:clrMapOvr>
  <p:transition spd="med" advTm="10000">
    <p:zoom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3"/>
          <p:cNvSpPr>
            <a:spLocks noGrp="1" noChangeArrowheads="1"/>
          </p:cNvSpPr>
          <p:nvPr>
            <p:ph type="dt" sz="half" idx="10"/>
          </p:nvPr>
        </p:nvSpPr>
        <p:spPr>
          <a:ln/>
        </p:spPr>
        <p:txBody>
          <a:bodyPr/>
          <a:lstStyle>
            <a:lvl1pPr>
              <a:defRPr/>
            </a:lvl1pPr>
          </a:lstStyle>
          <a:p>
            <a:pPr>
              <a:defRPr/>
            </a:pPr>
            <a:endParaRPr lang="ru-RU"/>
          </a:p>
        </p:txBody>
      </p:sp>
      <p:sp>
        <p:nvSpPr>
          <p:cNvPr id="6" name="Rectangle 44"/>
          <p:cNvSpPr>
            <a:spLocks noGrp="1" noChangeArrowheads="1"/>
          </p:cNvSpPr>
          <p:nvPr>
            <p:ph type="ftr" sz="quarter" idx="11"/>
          </p:nvPr>
        </p:nvSpPr>
        <p:spPr>
          <a:ln/>
        </p:spPr>
        <p:txBody>
          <a:bodyPr/>
          <a:lstStyle>
            <a:lvl1pPr>
              <a:defRPr/>
            </a:lvl1pPr>
          </a:lstStyle>
          <a:p>
            <a:pPr>
              <a:defRPr/>
            </a:pPr>
            <a:endParaRPr lang="ru-RU"/>
          </a:p>
        </p:txBody>
      </p:sp>
      <p:sp>
        <p:nvSpPr>
          <p:cNvPr id="7" name="Rectangle 45"/>
          <p:cNvSpPr>
            <a:spLocks noGrp="1" noChangeArrowheads="1"/>
          </p:cNvSpPr>
          <p:nvPr>
            <p:ph type="sldNum" sz="quarter" idx="12"/>
          </p:nvPr>
        </p:nvSpPr>
        <p:spPr>
          <a:ln/>
        </p:spPr>
        <p:txBody>
          <a:bodyPr/>
          <a:lstStyle>
            <a:lvl1pPr>
              <a:defRPr/>
            </a:lvl1pPr>
          </a:lstStyle>
          <a:p>
            <a:pPr>
              <a:defRPr/>
            </a:pPr>
            <a:fld id="{7894107B-5B76-4D6D-88A2-0225D351C7FA}" type="slidenum">
              <a:rPr lang="ru-RU"/>
              <a:pPr>
                <a:defRPr/>
              </a:pPr>
              <a:t>‹#›</a:t>
            </a:fld>
            <a:endParaRPr lang="ru-RU"/>
          </a:p>
        </p:txBody>
      </p:sp>
    </p:spTree>
  </p:cSld>
  <p:clrMapOvr>
    <a:masterClrMapping/>
  </p:clrMapOvr>
  <p:transition spd="med" advTm="10000">
    <p:zoom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9900"/>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9140825" cy="6851650"/>
            <a:chOff x="0" y="0"/>
            <a:chExt cx="5758" cy="4316"/>
          </a:xfrm>
        </p:grpSpPr>
        <p:sp>
          <p:nvSpPr>
            <p:cNvPr id="56323" name="Freeform 3"/>
            <p:cNvSpPr>
              <a:spLocks/>
            </p:cNvSpPr>
            <p:nvPr/>
          </p:nvSpPr>
          <p:spPr bwMode="hidden">
            <a:xfrm>
              <a:off x="1812" y="2811"/>
              <a:ext cx="3946" cy="1505"/>
            </a:xfrm>
            <a:custGeom>
              <a:avLst/>
              <a:gdLst/>
              <a:ahLst/>
              <a:cxnLst>
                <a:cxn ang="0">
                  <a:pos x="149" y="1505"/>
                </a:cxn>
                <a:cxn ang="0">
                  <a:pos x="687" y="1331"/>
                </a:cxn>
                <a:cxn ang="0">
                  <a:pos x="1213" y="1157"/>
                </a:cxn>
                <a:cxn ang="0">
                  <a:pos x="1728" y="977"/>
                </a:cxn>
                <a:cxn ang="0">
                  <a:pos x="2218" y="792"/>
                </a:cxn>
                <a:cxn ang="0">
                  <a:pos x="2457" y="696"/>
                </a:cxn>
                <a:cxn ang="0">
                  <a:pos x="2690" y="606"/>
                </a:cxn>
                <a:cxn ang="0">
                  <a:pos x="2918" y="510"/>
                </a:cxn>
                <a:cxn ang="0">
                  <a:pos x="3139" y="420"/>
                </a:cxn>
                <a:cxn ang="0">
                  <a:pos x="3348" y="324"/>
                </a:cxn>
                <a:cxn ang="0">
                  <a:pos x="3551" y="234"/>
                </a:cxn>
                <a:cxn ang="0">
                  <a:pos x="3749" y="138"/>
                </a:cxn>
                <a:cxn ang="0">
                  <a:pos x="3934" y="48"/>
                </a:cxn>
                <a:cxn ang="0">
                  <a:pos x="3934" y="0"/>
                </a:cxn>
                <a:cxn ang="0">
                  <a:pos x="3743" y="96"/>
                </a:cxn>
                <a:cxn ang="0">
                  <a:pos x="3539" y="192"/>
                </a:cxn>
                <a:cxn ang="0">
                  <a:pos x="3330" y="288"/>
                </a:cxn>
                <a:cxn ang="0">
                  <a:pos x="3115" y="384"/>
                </a:cxn>
                <a:cxn ang="0">
                  <a:pos x="2888" y="480"/>
                </a:cxn>
                <a:cxn ang="0">
                  <a:pos x="2654" y="576"/>
                </a:cxn>
                <a:cxn ang="0">
                  <a:pos x="2409" y="672"/>
                </a:cxn>
                <a:cxn ang="0">
                  <a:pos x="2164" y="768"/>
                </a:cxn>
                <a:cxn ang="0">
                  <a:pos x="1907" y="864"/>
                </a:cxn>
                <a:cxn ang="0">
                  <a:pos x="1650" y="960"/>
                </a:cxn>
                <a:cxn ang="0">
                  <a:pos x="1112" y="1145"/>
                </a:cxn>
                <a:cxn ang="0">
                  <a:pos x="562" y="1331"/>
                </a:cxn>
                <a:cxn ang="0">
                  <a:pos x="0" y="1505"/>
                </a:cxn>
                <a:cxn ang="0">
                  <a:pos x="149" y="1505"/>
                </a:cxn>
                <a:cxn ang="0">
                  <a:pos x="149" y="1505"/>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56324" name="Freeform 4"/>
            <p:cNvSpPr>
              <a:spLocks/>
            </p:cNvSpPr>
            <p:nvPr/>
          </p:nvSpPr>
          <p:spPr bwMode="hidden">
            <a:xfrm>
              <a:off x="4025" y="3627"/>
              <a:ext cx="1733" cy="689"/>
            </a:xfrm>
            <a:custGeom>
              <a:avLst/>
              <a:gdLst/>
              <a:ahLst/>
              <a:cxnLst>
                <a:cxn ang="0">
                  <a:pos x="132" y="689"/>
                </a:cxn>
                <a:cxn ang="0">
                  <a:pos x="550" y="527"/>
                </a:cxn>
                <a:cxn ang="0">
                  <a:pos x="963" y="365"/>
                </a:cxn>
                <a:cxn ang="0">
                  <a:pos x="1160" y="287"/>
                </a:cxn>
                <a:cxn ang="0">
                  <a:pos x="1357" y="203"/>
                </a:cxn>
                <a:cxn ang="0">
                  <a:pos x="1549" y="126"/>
                </a:cxn>
                <a:cxn ang="0">
                  <a:pos x="1728" y="48"/>
                </a:cxn>
                <a:cxn ang="0">
                  <a:pos x="1728" y="0"/>
                </a:cxn>
                <a:cxn ang="0">
                  <a:pos x="1531" y="84"/>
                </a:cxn>
                <a:cxn ang="0">
                  <a:pos x="1327" y="167"/>
                </a:cxn>
                <a:cxn ang="0">
                  <a:pos x="1118" y="257"/>
                </a:cxn>
                <a:cxn ang="0">
                  <a:pos x="903" y="341"/>
                </a:cxn>
                <a:cxn ang="0">
                  <a:pos x="454" y="515"/>
                </a:cxn>
                <a:cxn ang="0">
                  <a:pos x="0" y="689"/>
                </a:cxn>
                <a:cxn ang="0">
                  <a:pos x="132" y="689"/>
                </a:cxn>
                <a:cxn ang="0">
                  <a:pos x="132" y="689"/>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56325" name="Freeform 5"/>
            <p:cNvSpPr>
              <a:spLocks/>
            </p:cNvSpPr>
            <p:nvPr/>
          </p:nvSpPr>
          <p:spPr bwMode="hidden">
            <a:xfrm>
              <a:off x="0" y="0"/>
              <a:ext cx="5578" cy="3447"/>
            </a:xfrm>
            <a:custGeom>
              <a:avLst/>
              <a:gdLst/>
              <a:ahLst/>
              <a:cxnLst>
                <a:cxn ang="0">
                  <a:pos x="5561" y="929"/>
                </a:cxn>
                <a:cxn ang="0">
                  <a:pos x="5537" y="773"/>
                </a:cxn>
                <a:cxn ang="0">
                  <a:pos x="5453" y="629"/>
                </a:cxn>
                <a:cxn ang="0">
                  <a:pos x="5327" y="492"/>
                </a:cxn>
                <a:cxn ang="0">
                  <a:pos x="5148" y="366"/>
                </a:cxn>
                <a:cxn ang="0">
                  <a:pos x="4921" y="252"/>
                </a:cxn>
                <a:cxn ang="0">
                  <a:pos x="4652" y="144"/>
                </a:cxn>
                <a:cxn ang="0">
                  <a:pos x="4341" y="48"/>
                </a:cxn>
                <a:cxn ang="0">
                  <a:pos x="4000" y="0"/>
                </a:cxn>
                <a:cxn ang="0">
                  <a:pos x="4359" y="90"/>
                </a:cxn>
                <a:cxn ang="0">
                  <a:pos x="4670" y="192"/>
                </a:cxn>
                <a:cxn ang="0">
                  <a:pos x="4933" y="306"/>
                </a:cxn>
                <a:cxn ang="0">
                  <a:pos x="5148" y="426"/>
                </a:cxn>
                <a:cxn ang="0">
                  <a:pos x="5315" y="557"/>
                </a:cxn>
                <a:cxn ang="0">
                  <a:pos x="5429" y="701"/>
                </a:cxn>
                <a:cxn ang="0">
                  <a:pos x="5489" y="851"/>
                </a:cxn>
                <a:cxn ang="0">
                  <a:pos x="5489" y="1013"/>
                </a:cxn>
                <a:cxn ang="0">
                  <a:pos x="5441" y="1163"/>
                </a:cxn>
                <a:cxn ang="0">
                  <a:pos x="5345" y="1319"/>
                </a:cxn>
                <a:cxn ang="0">
                  <a:pos x="5202" y="1475"/>
                </a:cxn>
                <a:cxn ang="0">
                  <a:pos x="5017" y="1630"/>
                </a:cxn>
                <a:cxn ang="0">
                  <a:pos x="4789" y="1786"/>
                </a:cxn>
                <a:cxn ang="0">
                  <a:pos x="4526" y="1948"/>
                </a:cxn>
                <a:cxn ang="0">
                  <a:pos x="4215" y="2104"/>
                </a:cxn>
                <a:cxn ang="0">
                  <a:pos x="3875" y="2260"/>
                </a:cxn>
                <a:cxn ang="0">
                  <a:pos x="3498" y="2416"/>
                </a:cxn>
                <a:cxn ang="0">
                  <a:pos x="3085" y="2566"/>
                </a:cxn>
                <a:cxn ang="0">
                  <a:pos x="2643" y="2715"/>
                </a:cxn>
                <a:cxn ang="0">
                  <a:pos x="2164" y="2865"/>
                </a:cxn>
                <a:cxn ang="0">
                  <a:pos x="1662" y="3009"/>
                </a:cxn>
                <a:cxn ang="0">
                  <a:pos x="1136" y="3147"/>
                </a:cxn>
                <a:cxn ang="0">
                  <a:pos x="580" y="3279"/>
                </a:cxn>
                <a:cxn ang="0">
                  <a:pos x="0" y="3447"/>
                </a:cxn>
                <a:cxn ang="0">
                  <a:pos x="867" y="3249"/>
                </a:cxn>
                <a:cxn ang="0">
                  <a:pos x="1417" y="3105"/>
                </a:cxn>
                <a:cxn ang="0">
                  <a:pos x="1937" y="2961"/>
                </a:cxn>
                <a:cxn ang="0">
                  <a:pos x="2434" y="2817"/>
                </a:cxn>
                <a:cxn ang="0">
                  <a:pos x="2900" y="2668"/>
                </a:cxn>
                <a:cxn ang="0">
                  <a:pos x="3330" y="2512"/>
                </a:cxn>
                <a:cxn ang="0">
                  <a:pos x="3731" y="2356"/>
                </a:cxn>
                <a:cxn ang="0">
                  <a:pos x="4096" y="2200"/>
                </a:cxn>
                <a:cxn ang="0">
                  <a:pos x="4425" y="2038"/>
                </a:cxn>
                <a:cxn ang="0">
                  <a:pos x="4718" y="1876"/>
                </a:cxn>
                <a:cxn ang="0">
                  <a:pos x="4969" y="1720"/>
                </a:cxn>
                <a:cxn ang="0">
                  <a:pos x="5178" y="1559"/>
                </a:cxn>
                <a:cxn ang="0">
                  <a:pos x="5339" y="1397"/>
                </a:cxn>
                <a:cxn ang="0">
                  <a:pos x="5459" y="1241"/>
                </a:cxn>
                <a:cxn ang="0">
                  <a:pos x="5537" y="1085"/>
                </a:cxn>
                <a:cxn ang="0">
                  <a:pos x="5555" y="100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56326" name="Freeform 6"/>
            <p:cNvSpPr>
              <a:spLocks/>
            </p:cNvSpPr>
            <p:nvPr/>
          </p:nvSpPr>
          <p:spPr bwMode="hidden">
            <a:xfrm>
              <a:off x="4942" y="0"/>
              <a:ext cx="816" cy="276"/>
            </a:xfrm>
            <a:custGeom>
              <a:avLst/>
              <a:gdLst/>
              <a:ahLst/>
              <a:cxnLst>
                <a:cxn ang="0">
                  <a:pos x="813" y="222"/>
                </a:cxn>
                <a:cxn ang="0">
                  <a:pos x="670" y="162"/>
                </a:cxn>
                <a:cxn ang="0">
                  <a:pos x="514" y="108"/>
                </a:cxn>
                <a:cxn ang="0">
                  <a:pos x="347" y="54"/>
                </a:cxn>
                <a:cxn ang="0">
                  <a:pos x="167" y="0"/>
                </a:cxn>
                <a:cxn ang="0">
                  <a:pos x="0" y="0"/>
                </a:cxn>
                <a:cxn ang="0">
                  <a:pos x="227" y="60"/>
                </a:cxn>
                <a:cxn ang="0">
                  <a:pos x="442" y="132"/>
                </a:cxn>
                <a:cxn ang="0">
                  <a:pos x="634" y="204"/>
                </a:cxn>
                <a:cxn ang="0">
                  <a:pos x="813" y="276"/>
                </a:cxn>
                <a:cxn ang="0">
                  <a:pos x="813" y="222"/>
                </a:cxn>
                <a:cxn ang="0">
                  <a:pos x="813" y="222"/>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w="0" cmpd="sng">
              <a:noFill/>
              <a:round/>
              <a:headEnd/>
              <a:tailEnd/>
            </a:ln>
          </p:spPr>
          <p:txBody>
            <a:bodyPr/>
            <a:lstStyle/>
            <a:p>
              <a:pPr>
                <a:defRPr/>
              </a:pPr>
              <a:endParaRPr lang="ru-RU"/>
            </a:p>
          </p:txBody>
        </p:sp>
        <p:sp>
          <p:nvSpPr>
            <p:cNvPr id="56327" name="Freeform 7"/>
            <p:cNvSpPr>
              <a:spLocks/>
            </p:cNvSpPr>
            <p:nvPr/>
          </p:nvSpPr>
          <p:spPr bwMode="hidden">
            <a:xfrm>
              <a:off x="0" y="1984"/>
              <a:ext cx="5758" cy="2098"/>
            </a:xfrm>
            <a:custGeom>
              <a:avLst/>
              <a:gdLst/>
              <a:ahLst/>
              <a:cxnLst>
                <a:cxn ang="0">
                  <a:pos x="5740" y="0"/>
                </a:cxn>
                <a:cxn ang="0">
                  <a:pos x="5638" y="72"/>
                </a:cxn>
                <a:cxn ang="0">
                  <a:pos x="5537" y="138"/>
                </a:cxn>
                <a:cxn ang="0">
                  <a:pos x="5423" y="210"/>
                </a:cxn>
                <a:cxn ang="0">
                  <a:pos x="5304" y="276"/>
                </a:cxn>
                <a:cxn ang="0">
                  <a:pos x="5052" y="414"/>
                </a:cxn>
                <a:cxn ang="0">
                  <a:pos x="4777" y="552"/>
                </a:cxn>
                <a:cxn ang="0">
                  <a:pos x="4478" y="690"/>
                </a:cxn>
                <a:cxn ang="0">
                  <a:pos x="4162" y="827"/>
                </a:cxn>
                <a:cxn ang="0">
                  <a:pos x="3827" y="959"/>
                </a:cxn>
                <a:cxn ang="0">
                  <a:pos x="3468" y="1091"/>
                </a:cxn>
                <a:cxn ang="0">
                  <a:pos x="3091" y="1223"/>
                </a:cxn>
                <a:cxn ang="0">
                  <a:pos x="2697" y="1355"/>
                </a:cxn>
                <a:cxn ang="0">
                  <a:pos x="2284" y="1481"/>
                </a:cxn>
                <a:cxn ang="0">
                  <a:pos x="1860" y="1601"/>
                </a:cxn>
                <a:cxn ang="0">
                  <a:pos x="1417" y="1721"/>
                </a:cxn>
                <a:cxn ang="0">
                  <a:pos x="957" y="1834"/>
                </a:cxn>
                <a:cxn ang="0">
                  <a:pos x="484" y="1948"/>
                </a:cxn>
                <a:cxn ang="0">
                  <a:pos x="0" y="2056"/>
                </a:cxn>
                <a:cxn ang="0">
                  <a:pos x="0" y="2098"/>
                </a:cxn>
                <a:cxn ang="0">
                  <a:pos x="478" y="1990"/>
                </a:cxn>
                <a:cxn ang="0">
                  <a:pos x="951" y="1882"/>
                </a:cxn>
                <a:cxn ang="0">
                  <a:pos x="1405" y="1763"/>
                </a:cxn>
                <a:cxn ang="0">
                  <a:pos x="1842" y="1649"/>
                </a:cxn>
                <a:cxn ang="0">
                  <a:pos x="2266" y="1523"/>
                </a:cxn>
                <a:cxn ang="0">
                  <a:pos x="2679" y="1397"/>
                </a:cxn>
                <a:cxn ang="0">
                  <a:pos x="3067" y="1271"/>
                </a:cxn>
                <a:cxn ang="0">
                  <a:pos x="3444" y="1139"/>
                </a:cxn>
                <a:cxn ang="0">
                  <a:pos x="3803" y="1007"/>
                </a:cxn>
                <a:cxn ang="0">
                  <a:pos x="4138" y="875"/>
                </a:cxn>
                <a:cxn ang="0">
                  <a:pos x="4460" y="737"/>
                </a:cxn>
                <a:cxn ang="0">
                  <a:pos x="4759" y="600"/>
                </a:cxn>
                <a:cxn ang="0">
                  <a:pos x="5040" y="462"/>
                </a:cxn>
                <a:cxn ang="0">
                  <a:pos x="5292" y="324"/>
                </a:cxn>
                <a:cxn ang="0">
                  <a:pos x="5531" y="186"/>
                </a:cxn>
                <a:cxn ang="0">
                  <a:pos x="5740" y="48"/>
                </a:cxn>
                <a:cxn ang="0">
                  <a:pos x="5740" y="0"/>
                </a:cxn>
                <a:cxn ang="0">
                  <a:pos x="5740" y="0"/>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56328" name="Freeform 8"/>
            <p:cNvSpPr>
              <a:spLocks/>
            </p:cNvSpPr>
            <p:nvPr/>
          </p:nvSpPr>
          <p:spPr bwMode="hidden">
            <a:xfrm>
              <a:off x="0" y="102"/>
              <a:ext cx="1961" cy="1265"/>
            </a:xfrm>
            <a:custGeom>
              <a:avLst/>
              <a:gdLst/>
              <a:ahLst/>
              <a:cxnLst>
                <a:cxn ang="0">
                  <a:pos x="1955" y="485"/>
                </a:cxn>
                <a:cxn ang="0">
                  <a:pos x="1901" y="390"/>
                </a:cxn>
                <a:cxn ang="0">
                  <a:pos x="1770" y="306"/>
                </a:cxn>
                <a:cxn ang="0">
                  <a:pos x="1579" y="228"/>
                </a:cxn>
                <a:cxn ang="0">
                  <a:pos x="1327" y="162"/>
                </a:cxn>
                <a:cxn ang="0">
                  <a:pos x="1010" y="102"/>
                </a:cxn>
                <a:cxn ang="0">
                  <a:pos x="646" y="54"/>
                </a:cxn>
                <a:cxn ang="0">
                  <a:pos x="227" y="18"/>
                </a:cxn>
                <a:cxn ang="0">
                  <a:pos x="0" y="12"/>
                </a:cxn>
                <a:cxn ang="0">
                  <a:pos x="431" y="48"/>
                </a:cxn>
                <a:cxn ang="0">
                  <a:pos x="813" y="90"/>
                </a:cxn>
                <a:cxn ang="0">
                  <a:pos x="1148" y="144"/>
                </a:cxn>
                <a:cxn ang="0">
                  <a:pos x="1423" y="204"/>
                </a:cxn>
                <a:cxn ang="0">
                  <a:pos x="1638" y="276"/>
                </a:cxn>
                <a:cxn ang="0">
                  <a:pos x="1794" y="360"/>
                </a:cxn>
                <a:cxn ang="0">
                  <a:pos x="1883" y="443"/>
                </a:cxn>
                <a:cxn ang="0">
                  <a:pos x="1901" y="539"/>
                </a:cxn>
                <a:cxn ang="0">
                  <a:pos x="1854" y="629"/>
                </a:cxn>
                <a:cxn ang="0">
                  <a:pos x="1746" y="719"/>
                </a:cxn>
                <a:cxn ang="0">
                  <a:pos x="1579" y="809"/>
                </a:cxn>
                <a:cxn ang="0">
                  <a:pos x="1357" y="899"/>
                </a:cxn>
                <a:cxn ang="0">
                  <a:pos x="1088" y="989"/>
                </a:cxn>
                <a:cxn ang="0">
                  <a:pos x="765" y="1073"/>
                </a:cxn>
                <a:cxn ang="0">
                  <a:pos x="407" y="1157"/>
                </a:cxn>
                <a:cxn ang="0">
                  <a:pos x="0" y="1241"/>
                </a:cxn>
                <a:cxn ang="0">
                  <a:pos x="215" y="1223"/>
                </a:cxn>
                <a:cxn ang="0">
                  <a:pos x="610" y="1139"/>
                </a:cxn>
                <a:cxn ang="0">
                  <a:pos x="957" y="1049"/>
                </a:cxn>
                <a:cxn ang="0">
                  <a:pos x="1262" y="959"/>
                </a:cxn>
                <a:cxn ang="0">
                  <a:pos x="1513" y="863"/>
                </a:cxn>
                <a:cxn ang="0">
                  <a:pos x="1716" y="767"/>
                </a:cxn>
                <a:cxn ang="0">
                  <a:pos x="1860" y="677"/>
                </a:cxn>
                <a:cxn ang="0">
                  <a:pos x="1937" y="581"/>
                </a:cxn>
                <a:cxn ang="0">
                  <a:pos x="1955" y="533"/>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56329" name="Freeform 9"/>
            <p:cNvSpPr>
              <a:spLocks/>
            </p:cNvSpPr>
            <p:nvPr/>
          </p:nvSpPr>
          <p:spPr bwMode="hidden">
            <a:xfrm>
              <a:off x="0" y="0"/>
              <a:ext cx="4709" cy="2901"/>
            </a:xfrm>
            <a:custGeom>
              <a:avLst/>
              <a:gdLst/>
              <a:ahLst/>
              <a:cxnLst>
                <a:cxn ang="0">
                  <a:pos x="4694" y="797"/>
                </a:cxn>
                <a:cxn ang="0">
                  <a:pos x="4664" y="665"/>
                </a:cxn>
                <a:cxn ang="0">
                  <a:pos x="4586" y="540"/>
                </a:cxn>
                <a:cxn ang="0">
                  <a:pos x="4466" y="426"/>
                </a:cxn>
                <a:cxn ang="0">
                  <a:pos x="4299" y="312"/>
                </a:cxn>
                <a:cxn ang="0">
                  <a:pos x="4084" y="216"/>
                </a:cxn>
                <a:cxn ang="0">
                  <a:pos x="3833" y="120"/>
                </a:cxn>
                <a:cxn ang="0">
                  <a:pos x="3540" y="36"/>
                </a:cxn>
                <a:cxn ang="0">
                  <a:pos x="3205" y="0"/>
                </a:cxn>
                <a:cxn ang="0">
                  <a:pos x="3540" y="78"/>
                </a:cxn>
                <a:cxn ang="0">
                  <a:pos x="3833" y="162"/>
                </a:cxn>
                <a:cxn ang="0">
                  <a:pos x="4084" y="258"/>
                </a:cxn>
                <a:cxn ang="0">
                  <a:pos x="4287" y="366"/>
                </a:cxn>
                <a:cxn ang="0">
                  <a:pos x="4443" y="480"/>
                </a:cxn>
                <a:cxn ang="0">
                  <a:pos x="4550" y="605"/>
                </a:cxn>
                <a:cxn ang="0">
                  <a:pos x="4610" y="737"/>
                </a:cxn>
                <a:cxn ang="0">
                  <a:pos x="4610" y="875"/>
                </a:cxn>
                <a:cxn ang="0">
                  <a:pos x="4568" y="1001"/>
                </a:cxn>
                <a:cxn ang="0">
                  <a:pos x="4490" y="1127"/>
                </a:cxn>
                <a:cxn ang="0">
                  <a:pos x="4371" y="1259"/>
                </a:cxn>
                <a:cxn ang="0">
                  <a:pos x="4215" y="1385"/>
                </a:cxn>
                <a:cxn ang="0">
                  <a:pos x="4024" y="1517"/>
                </a:cxn>
                <a:cxn ang="0">
                  <a:pos x="3803" y="1648"/>
                </a:cxn>
                <a:cxn ang="0">
                  <a:pos x="3546" y="1774"/>
                </a:cxn>
                <a:cxn ang="0">
                  <a:pos x="3259" y="1906"/>
                </a:cxn>
                <a:cxn ang="0">
                  <a:pos x="2942" y="2032"/>
                </a:cxn>
                <a:cxn ang="0">
                  <a:pos x="2595" y="2164"/>
                </a:cxn>
                <a:cxn ang="0">
                  <a:pos x="2224" y="2284"/>
                </a:cxn>
                <a:cxn ang="0">
                  <a:pos x="1824" y="2410"/>
                </a:cxn>
                <a:cxn ang="0">
                  <a:pos x="1399" y="2530"/>
                </a:cxn>
                <a:cxn ang="0">
                  <a:pos x="484" y="2757"/>
                </a:cxn>
                <a:cxn ang="0">
                  <a:pos x="0" y="2901"/>
                </a:cxn>
                <a:cxn ang="0">
                  <a:pos x="969" y="2674"/>
                </a:cxn>
                <a:cxn ang="0">
                  <a:pos x="1638" y="2494"/>
                </a:cxn>
                <a:cxn ang="0">
                  <a:pos x="2057" y="2374"/>
                </a:cxn>
                <a:cxn ang="0">
                  <a:pos x="2451" y="2248"/>
                </a:cxn>
                <a:cxn ang="0">
                  <a:pos x="2816" y="2116"/>
                </a:cxn>
                <a:cxn ang="0">
                  <a:pos x="3151" y="1984"/>
                </a:cxn>
                <a:cxn ang="0">
                  <a:pos x="3462" y="1858"/>
                </a:cxn>
                <a:cxn ang="0">
                  <a:pos x="3737" y="1720"/>
                </a:cxn>
                <a:cxn ang="0">
                  <a:pos x="3982" y="1589"/>
                </a:cxn>
                <a:cxn ang="0">
                  <a:pos x="4191" y="1457"/>
                </a:cxn>
                <a:cxn ang="0">
                  <a:pos x="4371" y="1325"/>
                </a:cxn>
                <a:cxn ang="0">
                  <a:pos x="4508" y="1193"/>
                </a:cxn>
                <a:cxn ang="0">
                  <a:pos x="4610" y="1061"/>
                </a:cxn>
                <a:cxn ang="0">
                  <a:pos x="4670" y="935"/>
                </a:cxn>
                <a:cxn ang="0">
                  <a:pos x="4688" y="869"/>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56330" name="Freeform 10"/>
            <p:cNvSpPr>
              <a:spLocks/>
            </p:cNvSpPr>
            <p:nvPr/>
          </p:nvSpPr>
          <p:spPr bwMode="hidden">
            <a:xfrm>
              <a:off x="0" y="0"/>
              <a:ext cx="3773" cy="2356"/>
            </a:xfrm>
            <a:custGeom>
              <a:avLst/>
              <a:gdLst/>
              <a:ahLst/>
              <a:cxnLst>
                <a:cxn ang="0">
                  <a:pos x="3761" y="719"/>
                </a:cxn>
                <a:cxn ang="0">
                  <a:pos x="3731" y="599"/>
                </a:cxn>
                <a:cxn ang="0">
                  <a:pos x="3653" y="486"/>
                </a:cxn>
                <a:cxn ang="0">
                  <a:pos x="3522" y="378"/>
                </a:cxn>
                <a:cxn ang="0">
                  <a:pos x="3348" y="282"/>
                </a:cxn>
                <a:cxn ang="0">
                  <a:pos x="3127" y="192"/>
                </a:cxn>
                <a:cxn ang="0">
                  <a:pos x="2864" y="108"/>
                </a:cxn>
                <a:cxn ang="0">
                  <a:pos x="2559" y="36"/>
                </a:cxn>
                <a:cxn ang="0">
                  <a:pos x="2230" y="0"/>
                </a:cxn>
                <a:cxn ang="0">
                  <a:pos x="2577" y="72"/>
                </a:cxn>
                <a:cxn ang="0">
                  <a:pos x="2876" y="150"/>
                </a:cxn>
                <a:cxn ang="0">
                  <a:pos x="3139" y="234"/>
                </a:cxn>
                <a:cxn ang="0">
                  <a:pos x="3348" y="330"/>
                </a:cxn>
                <a:cxn ang="0">
                  <a:pos x="3516" y="432"/>
                </a:cxn>
                <a:cxn ang="0">
                  <a:pos x="3623" y="545"/>
                </a:cxn>
                <a:cxn ang="0">
                  <a:pos x="3683" y="665"/>
                </a:cxn>
                <a:cxn ang="0">
                  <a:pos x="3689" y="791"/>
                </a:cxn>
                <a:cxn ang="0">
                  <a:pos x="3653" y="887"/>
                </a:cxn>
                <a:cxn ang="0">
                  <a:pos x="3593" y="989"/>
                </a:cxn>
                <a:cxn ang="0">
                  <a:pos x="3498" y="1091"/>
                </a:cxn>
                <a:cxn ang="0">
                  <a:pos x="3372" y="1187"/>
                </a:cxn>
                <a:cxn ang="0">
                  <a:pos x="3223" y="1289"/>
                </a:cxn>
                <a:cxn ang="0">
                  <a:pos x="3043" y="1391"/>
                </a:cxn>
                <a:cxn ang="0">
                  <a:pos x="2834" y="1493"/>
                </a:cxn>
                <a:cxn ang="0">
                  <a:pos x="2607" y="1589"/>
                </a:cxn>
                <a:cxn ang="0">
                  <a:pos x="2075" y="1786"/>
                </a:cxn>
                <a:cxn ang="0">
                  <a:pos x="1459" y="1972"/>
                </a:cxn>
                <a:cxn ang="0">
                  <a:pos x="765" y="2158"/>
                </a:cxn>
                <a:cxn ang="0">
                  <a:pos x="0" y="2326"/>
                </a:cxn>
                <a:cxn ang="0">
                  <a:pos x="401" y="2272"/>
                </a:cxn>
                <a:cxn ang="0">
                  <a:pos x="1142" y="2092"/>
                </a:cxn>
                <a:cxn ang="0">
                  <a:pos x="1812" y="1900"/>
                </a:cxn>
                <a:cxn ang="0">
                  <a:pos x="2392" y="1702"/>
                </a:cxn>
                <a:cxn ang="0">
                  <a:pos x="2649" y="1607"/>
                </a:cxn>
                <a:cxn ang="0">
                  <a:pos x="2882" y="1505"/>
                </a:cxn>
                <a:cxn ang="0">
                  <a:pos x="3091" y="1403"/>
                </a:cxn>
                <a:cxn ang="0">
                  <a:pos x="3277" y="1301"/>
                </a:cxn>
                <a:cxn ang="0">
                  <a:pos x="3432" y="1193"/>
                </a:cxn>
                <a:cxn ang="0">
                  <a:pos x="3558" y="1091"/>
                </a:cxn>
                <a:cxn ang="0">
                  <a:pos x="3653" y="989"/>
                </a:cxn>
                <a:cxn ang="0">
                  <a:pos x="3719" y="887"/>
                </a:cxn>
                <a:cxn ang="0">
                  <a:pos x="3755" y="785"/>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56331" name="Freeform 11"/>
            <p:cNvSpPr>
              <a:spLocks/>
            </p:cNvSpPr>
            <p:nvPr/>
          </p:nvSpPr>
          <p:spPr bwMode="hidden">
            <a:xfrm>
              <a:off x="0" y="0"/>
              <a:ext cx="2933" cy="1846"/>
            </a:xfrm>
            <a:custGeom>
              <a:avLst/>
              <a:gdLst/>
              <a:ahLst/>
              <a:cxnLst>
                <a:cxn ang="0">
                  <a:pos x="2924" y="647"/>
                </a:cxn>
                <a:cxn ang="0">
                  <a:pos x="2876" y="528"/>
                </a:cxn>
                <a:cxn ang="0">
                  <a:pos x="2750" y="414"/>
                </a:cxn>
                <a:cxn ang="0">
                  <a:pos x="2559" y="318"/>
                </a:cxn>
                <a:cxn ang="0">
                  <a:pos x="2302" y="228"/>
                </a:cxn>
                <a:cxn ang="0">
                  <a:pos x="1985" y="150"/>
                </a:cxn>
                <a:cxn ang="0">
                  <a:pos x="1608" y="78"/>
                </a:cxn>
                <a:cxn ang="0">
                  <a:pos x="1178" y="24"/>
                </a:cxn>
                <a:cxn ang="0">
                  <a:pos x="694" y="0"/>
                </a:cxn>
                <a:cxn ang="0">
                  <a:pos x="1190" y="48"/>
                </a:cxn>
                <a:cxn ang="0">
                  <a:pos x="1626" y="108"/>
                </a:cxn>
                <a:cxn ang="0">
                  <a:pos x="2009" y="180"/>
                </a:cxn>
                <a:cxn ang="0">
                  <a:pos x="2326" y="264"/>
                </a:cxn>
                <a:cxn ang="0">
                  <a:pos x="2571" y="360"/>
                </a:cxn>
                <a:cxn ang="0">
                  <a:pos x="2750" y="468"/>
                </a:cxn>
                <a:cxn ang="0">
                  <a:pos x="2846" y="587"/>
                </a:cxn>
                <a:cxn ang="0">
                  <a:pos x="2864" y="713"/>
                </a:cxn>
                <a:cxn ang="0">
                  <a:pos x="2840" y="785"/>
                </a:cxn>
                <a:cxn ang="0">
                  <a:pos x="2792" y="857"/>
                </a:cxn>
                <a:cxn ang="0">
                  <a:pos x="2625" y="1001"/>
                </a:cxn>
                <a:cxn ang="0">
                  <a:pos x="2368" y="1145"/>
                </a:cxn>
                <a:cxn ang="0">
                  <a:pos x="2033" y="1289"/>
                </a:cxn>
                <a:cxn ang="0">
                  <a:pos x="1626" y="1433"/>
                </a:cxn>
                <a:cxn ang="0">
                  <a:pos x="1142" y="1571"/>
                </a:cxn>
                <a:cxn ang="0">
                  <a:pos x="604" y="1702"/>
                </a:cxn>
                <a:cxn ang="0">
                  <a:pos x="0" y="1828"/>
                </a:cxn>
                <a:cxn ang="0">
                  <a:pos x="311" y="1780"/>
                </a:cxn>
                <a:cxn ang="0">
                  <a:pos x="897" y="1648"/>
                </a:cxn>
                <a:cxn ang="0">
                  <a:pos x="1417" y="1511"/>
                </a:cxn>
                <a:cxn ang="0">
                  <a:pos x="1871" y="1367"/>
                </a:cxn>
                <a:cxn ang="0">
                  <a:pos x="2254" y="1223"/>
                </a:cxn>
                <a:cxn ang="0">
                  <a:pos x="2559" y="1079"/>
                </a:cxn>
                <a:cxn ang="0">
                  <a:pos x="2774" y="929"/>
                </a:cxn>
                <a:cxn ang="0">
                  <a:pos x="2876" y="815"/>
                </a:cxn>
                <a:cxn ang="0">
                  <a:pos x="2912" y="743"/>
                </a:cxn>
                <a:cxn ang="0">
                  <a:pos x="2924" y="707"/>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56332" name="Freeform 12"/>
            <p:cNvSpPr>
              <a:spLocks/>
            </p:cNvSpPr>
            <p:nvPr/>
          </p:nvSpPr>
          <p:spPr bwMode="hidden">
            <a:xfrm>
              <a:off x="114" y="2847"/>
              <a:ext cx="1493" cy="204"/>
            </a:xfrm>
            <a:custGeom>
              <a:avLst/>
              <a:gdLst/>
              <a:ahLst/>
              <a:cxnLst>
                <a:cxn ang="0">
                  <a:pos x="1399" y="204"/>
                </a:cxn>
                <a:cxn ang="0">
                  <a:pos x="0" y="18"/>
                </a:cxn>
                <a:cxn ang="0">
                  <a:pos x="77" y="0"/>
                </a:cxn>
                <a:cxn ang="0">
                  <a:pos x="1488" y="186"/>
                </a:cxn>
                <a:cxn ang="0">
                  <a:pos x="1399" y="204"/>
                </a:cxn>
                <a:cxn ang="0">
                  <a:pos x="1399" y="204"/>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w="9525">
              <a:noFill/>
              <a:round/>
              <a:headEnd/>
              <a:tailEnd/>
            </a:ln>
          </p:spPr>
          <p:txBody>
            <a:bodyPr/>
            <a:lstStyle/>
            <a:p>
              <a:pPr>
                <a:defRPr/>
              </a:pPr>
              <a:endParaRPr lang="ru-RU"/>
            </a:p>
          </p:txBody>
        </p:sp>
        <p:sp>
          <p:nvSpPr>
            <p:cNvPr id="56333" name="Rectangle 13"/>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p>
              <a:pPr>
                <a:defRPr/>
              </a:pPr>
              <a:endParaRPr lang="ru-RU"/>
            </a:p>
          </p:txBody>
        </p:sp>
        <p:sp>
          <p:nvSpPr>
            <p:cNvPr id="56334" name="Rectangle 14"/>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p>
              <a:pPr>
                <a:defRPr/>
              </a:pPr>
              <a:endParaRPr lang="ru-RU"/>
            </a:p>
          </p:txBody>
        </p:sp>
        <p:grpSp>
          <p:nvGrpSpPr>
            <p:cNvPr id="2068" name="Group 15"/>
            <p:cNvGrpSpPr>
              <a:grpSpLocks/>
            </p:cNvGrpSpPr>
            <p:nvPr/>
          </p:nvGrpSpPr>
          <p:grpSpPr bwMode="auto">
            <a:xfrm>
              <a:off x="192" y="2284"/>
              <a:ext cx="1254" cy="923"/>
              <a:chOff x="192" y="2284"/>
              <a:chExt cx="1254" cy="923"/>
            </a:xfrm>
          </p:grpSpPr>
          <p:sp>
            <p:nvSpPr>
              <p:cNvPr id="56336" name="Freeform 16"/>
              <p:cNvSpPr>
                <a:spLocks/>
              </p:cNvSpPr>
              <p:nvPr/>
            </p:nvSpPr>
            <p:spPr bwMode="hidden">
              <a:xfrm>
                <a:off x="408" y="3009"/>
                <a:ext cx="47" cy="6"/>
              </a:xfrm>
              <a:custGeom>
                <a:avLst/>
                <a:gdLst/>
                <a:ahLst/>
                <a:cxnLst>
                  <a:cxn ang="0">
                    <a:pos x="47" y="6"/>
                  </a:cxn>
                  <a:cxn ang="0">
                    <a:pos x="0" y="0"/>
                  </a:cxn>
                  <a:cxn ang="0">
                    <a:pos x="0" y="0"/>
                  </a:cxn>
                  <a:cxn ang="0">
                    <a:pos x="47" y="6"/>
                  </a:cxn>
                  <a:cxn ang="0">
                    <a:pos x="47" y="6"/>
                  </a:cxn>
                  <a:cxn ang="0">
                    <a:pos x="47" y="6"/>
                  </a:cxn>
                </a:cxnLst>
                <a:rect l="0" t="0" r="r" b="b"/>
                <a:pathLst>
                  <a:path w="47" h="6">
                    <a:moveTo>
                      <a:pt x="47" y="6"/>
                    </a:moveTo>
                    <a:lnTo>
                      <a:pt x="0" y="0"/>
                    </a:lnTo>
                    <a:lnTo>
                      <a:pt x="0" y="0"/>
                    </a:lnTo>
                    <a:lnTo>
                      <a:pt x="47" y="6"/>
                    </a:lnTo>
                    <a:lnTo>
                      <a:pt x="47" y="6"/>
                    </a:lnTo>
                    <a:lnTo>
                      <a:pt x="47" y="6"/>
                    </a:lnTo>
                    <a:close/>
                  </a:path>
                </a:pathLst>
              </a:custGeom>
              <a:solidFill>
                <a:srgbClr val="141485"/>
              </a:solidFill>
              <a:ln w="9525">
                <a:noFill/>
                <a:round/>
                <a:headEnd/>
                <a:tailEnd/>
              </a:ln>
            </p:spPr>
            <p:txBody>
              <a:bodyPr/>
              <a:lstStyle/>
              <a:p>
                <a:pPr>
                  <a:defRPr/>
                </a:pPr>
                <a:endParaRPr lang="ru-RU"/>
              </a:p>
            </p:txBody>
          </p:sp>
          <p:sp>
            <p:nvSpPr>
              <p:cNvPr id="56337" name="Freeform 17"/>
              <p:cNvSpPr>
                <a:spLocks/>
              </p:cNvSpPr>
              <p:nvPr/>
            </p:nvSpPr>
            <p:spPr bwMode="hidden">
              <a:xfrm>
                <a:off x="912" y="2284"/>
                <a:ext cx="324" cy="162"/>
              </a:xfrm>
              <a:custGeom>
                <a:avLst/>
                <a:gdLst/>
                <a:ahLst/>
                <a:cxnLst>
                  <a:cxn ang="0">
                    <a:pos x="0" y="24"/>
                  </a:cxn>
                  <a:cxn ang="0">
                    <a:pos x="6" y="24"/>
                  </a:cxn>
                  <a:cxn ang="0">
                    <a:pos x="12" y="18"/>
                  </a:cxn>
                  <a:cxn ang="0">
                    <a:pos x="48" y="6"/>
                  </a:cxn>
                  <a:cxn ang="0">
                    <a:pos x="101" y="0"/>
                  </a:cxn>
                  <a:cxn ang="0">
                    <a:pos x="137" y="6"/>
                  </a:cxn>
                  <a:cxn ang="0">
                    <a:pos x="173" y="18"/>
                  </a:cxn>
                  <a:cxn ang="0">
                    <a:pos x="239" y="54"/>
                  </a:cxn>
                  <a:cxn ang="0">
                    <a:pos x="287" y="90"/>
                  </a:cxn>
                  <a:cxn ang="0">
                    <a:pos x="317" y="114"/>
                  </a:cxn>
                  <a:cxn ang="0">
                    <a:pos x="323" y="126"/>
                  </a:cxn>
                  <a:cxn ang="0">
                    <a:pos x="323" y="126"/>
                  </a:cxn>
                  <a:cxn ang="0">
                    <a:pos x="221" y="162"/>
                  </a:cxn>
                  <a:cxn ang="0">
                    <a:pos x="0" y="24"/>
                  </a:cxn>
                  <a:cxn ang="0">
                    <a:pos x="0" y="24"/>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56338" name="Freeform 18"/>
              <p:cNvSpPr>
                <a:spLocks noEditPoints="1"/>
              </p:cNvSpPr>
              <p:nvPr/>
            </p:nvSpPr>
            <p:spPr bwMode="hidden">
              <a:xfrm>
                <a:off x="192" y="2284"/>
                <a:ext cx="1254" cy="923"/>
              </a:xfrm>
              <a:custGeom>
                <a:avLst/>
                <a:gdLst/>
                <a:ahLst/>
                <a:cxnLst>
                  <a:cxn ang="0">
                    <a:pos x="1166" y="641"/>
                  </a:cxn>
                  <a:cxn ang="0">
                    <a:pos x="1166" y="473"/>
                  </a:cxn>
                  <a:cxn ang="0">
                    <a:pos x="1136" y="384"/>
                  </a:cxn>
                  <a:cxn ang="0">
                    <a:pos x="1112" y="288"/>
                  </a:cxn>
                  <a:cxn ang="0">
                    <a:pos x="1053" y="174"/>
                  </a:cxn>
                  <a:cxn ang="0">
                    <a:pos x="981" y="96"/>
                  </a:cxn>
                  <a:cxn ang="0">
                    <a:pos x="963" y="72"/>
                  </a:cxn>
                  <a:cxn ang="0">
                    <a:pos x="891" y="18"/>
                  </a:cxn>
                  <a:cxn ang="0">
                    <a:pos x="819" y="6"/>
                  </a:cxn>
                  <a:cxn ang="0">
                    <a:pos x="712" y="24"/>
                  </a:cxn>
                  <a:cxn ang="0">
                    <a:pos x="664" y="42"/>
                  </a:cxn>
                  <a:cxn ang="0">
                    <a:pos x="568" y="120"/>
                  </a:cxn>
                  <a:cxn ang="0">
                    <a:pos x="532" y="228"/>
                  </a:cxn>
                  <a:cxn ang="0">
                    <a:pos x="509" y="348"/>
                  </a:cxn>
                  <a:cxn ang="0">
                    <a:pos x="431" y="479"/>
                  </a:cxn>
                  <a:cxn ang="0">
                    <a:pos x="413" y="539"/>
                  </a:cxn>
                  <a:cxn ang="0">
                    <a:pos x="353" y="599"/>
                  </a:cxn>
                  <a:cxn ang="0">
                    <a:pos x="305" y="629"/>
                  </a:cxn>
                  <a:cxn ang="0">
                    <a:pos x="293" y="635"/>
                  </a:cxn>
                  <a:cxn ang="0">
                    <a:pos x="257" y="677"/>
                  </a:cxn>
                  <a:cxn ang="0">
                    <a:pos x="150" y="797"/>
                  </a:cxn>
                  <a:cxn ang="0">
                    <a:pos x="54" y="839"/>
                  </a:cxn>
                  <a:cxn ang="0">
                    <a:pos x="156" y="905"/>
                  </a:cxn>
                  <a:cxn ang="0">
                    <a:pos x="240" y="869"/>
                  </a:cxn>
                  <a:cxn ang="0">
                    <a:pos x="640" y="827"/>
                  </a:cxn>
                  <a:cxn ang="0">
                    <a:pos x="700" y="725"/>
                  </a:cxn>
                  <a:cxn ang="0">
                    <a:pos x="694" y="611"/>
                  </a:cxn>
                  <a:cxn ang="0">
                    <a:pos x="778" y="551"/>
                  </a:cxn>
                  <a:cxn ang="0">
                    <a:pos x="879" y="449"/>
                  </a:cxn>
                  <a:cxn ang="0">
                    <a:pos x="909" y="414"/>
                  </a:cxn>
                  <a:cxn ang="0">
                    <a:pos x="975" y="318"/>
                  </a:cxn>
                  <a:cxn ang="0">
                    <a:pos x="1023" y="336"/>
                  </a:cxn>
                  <a:cxn ang="0">
                    <a:pos x="1118" y="617"/>
                  </a:cxn>
                  <a:cxn ang="0">
                    <a:pos x="1112" y="689"/>
                  </a:cxn>
                  <a:cxn ang="0">
                    <a:pos x="1148" y="749"/>
                  </a:cxn>
                  <a:cxn ang="0">
                    <a:pos x="1202" y="713"/>
                  </a:cxn>
                  <a:cxn ang="0">
                    <a:pos x="1238" y="749"/>
                  </a:cxn>
                  <a:cxn ang="0">
                    <a:pos x="1250" y="743"/>
                  </a:cxn>
                  <a:cxn ang="0">
                    <a:pos x="694" y="264"/>
                  </a:cxn>
                  <a:cxn ang="0">
                    <a:pos x="784" y="372"/>
                  </a:cxn>
                  <a:cxn ang="0">
                    <a:pos x="766" y="443"/>
                  </a:cxn>
                  <a:cxn ang="0">
                    <a:pos x="706" y="515"/>
                  </a:cxn>
                  <a:cxn ang="0">
                    <a:pos x="658" y="569"/>
                  </a:cxn>
                  <a:cxn ang="0">
                    <a:pos x="616" y="593"/>
                  </a:cxn>
                  <a:cxn ang="0">
                    <a:pos x="574" y="617"/>
                  </a:cxn>
                  <a:cxn ang="0">
                    <a:pos x="562" y="707"/>
                  </a:cxn>
                  <a:cxn ang="0">
                    <a:pos x="353" y="755"/>
                  </a:cxn>
                  <a:cxn ang="0">
                    <a:pos x="389" y="641"/>
                  </a:cxn>
                  <a:cxn ang="0">
                    <a:pos x="425" y="647"/>
                  </a:cxn>
                  <a:cxn ang="0">
                    <a:pos x="443" y="617"/>
                  </a:cxn>
                  <a:cxn ang="0">
                    <a:pos x="568" y="515"/>
                  </a:cxn>
                  <a:cxn ang="0">
                    <a:pos x="616" y="473"/>
                  </a:cxn>
                  <a:cxn ang="0">
                    <a:pos x="640" y="396"/>
                  </a:cxn>
                  <a:cxn ang="0">
                    <a:pos x="640" y="378"/>
                  </a:cxn>
                  <a:cxn ang="0">
                    <a:pos x="664" y="270"/>
                  </a:cxn>
                  <a:cxn ang="0">
                    <a:pos x="682" y="192"/>
                  </a:cxn>
                  <a:cxn ang="0">
                    <a:pos x="694" y="264"/>
                  </a:cxn>
                  <a:cxn ang="0">
                    <a:pos x="532" y="455"/>
                  </a:cxn>
                  <a:cxn ang="0">
                    <a:pos x="634" y="803"/>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w="9525">
                <a:noFill/>
                <a:round/>
                <a:headEnd/>
                <a:tailEnd/>
              </a:ln>
            </p:spPr>
            <p:txBody>
              <a:bodyPr/>
              <a:lstStyle/>
              <a:p>
                <a:pPr>
                  <a:defRPr/>
                </a:pPr>
                <a:endParaRPr lang="ru-RU"/>
              </a:p>
            </p:txBody>
          </p:sp>
          <p:sp>
            <p:nvSpPr>
              <p:cNvPr id="56339" name="Freeform 19"/>
              <p:cNvSpPr>
                <a:spLocks/>
              </p:cNvSpPr>
              <p:nvPr/>
            </p:nvSpPr>
            <p:spPr bwMode="hidden">
              <a:xfrm>
                <a:off x="684" y="2709"/>
                <a:ext cx="47" cy="78"/>
              </a:xfrm>
              <a:custGeom>
                <a:avLst/>
                <a:gdLst/>
                <a:ahLst/>
                <a:cxnLst>
                  <a:cxn ang="0">
                    <a:pos x="12" y="72"/>
                  </a:cxn>
                  <a:cxn ang="0">
                    <a:pos x="18" y="60"/>
                  </a:cxn>
                  <a:cxn ang="0">
                    <a:pos x="24" y="54"/>
                  </a:cxn>
                  <a:cxn ang="0">
                    <a:pos x="47" y="0"/>
                  </a:cxn>
                  <a:cxn ang="0">
                    <a:pos x="0" y="78"/>
                  </a:cxn>
                  <a:cxn ang="0">
                    <a:pos x="12" y="72"/>
                  </a:cxn>
                  <a:cxn ang="0">
                    <a:pos x="12" y="72"/>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56340" name="Freeform 20"/>
              <p:cNvSpPr>
                <a:spLocks/>
              </p:cNvSpPr>
              <p:nvPr/>
            </p:nvSpPr>
            <p:spPr bwMode="hidden">
              <a:xfrm>
                <a:off x="1284" y="2572"/>
                <a:ext cx="149" cy="419"/>
              </a:xfrm>
              <a:custGeom>
                <a:avLst/>
                <a:gdLst/>
                <a:ahLst/>
                <a:cxnLst>
                  <a:cxn ang="0">
                    <a:pos x="29" y="96"/>
                  </a:cxn>
                  <a:cxn ang="0">
                    <a:pos x="41" y="126"/>
                  </a:cxn>
                  <a:cxn ang="0">
                    <a:pos x="29" y="161"/>
                  </a:cxn>
                  <a:cxn ang="0">
                    <a:pos x="47" y="149"/>
                  </a:cxn>
                  <a:cxn ang="0">
                    <a:pos x="53" y="347"/>
                  </a:cxn>
                  <a:cxn ang="0">
                    <a:pos x="65" y="371"/>
                  </a:cxn>
                  <a:cxn ang="0">
                    <a:pos x="65" y="377"/>
                  </a:cxn>
                  <a:cxn ang="0">
                    <a:pos x="65" y="389"/>
                  </a:cxn>
                  <a:cxn ang="0">
                    <a:pos x="77" y="395"/>
                  </a:cxn>
                  <a:cxn ang="0">
                    <a:pos x="101" y="407"/>
                  </a:cxn>
                  <a:cxn ang="0">
                    <a:pos x="125" y="413"/>
                  </a:cxn>
                  <a:cxn ang="0">
                    <a:pos x="149" y="419"/>
                  </a:cxn>
                  <a:cxn ang="0">
                    <a:pos x="125" y="395"/>
                  </a:cxn>
                  <a:cxn ang="0">
                    <a:pos x="77" y="365"/>
                  </a:cxn>
                  <a:cxn ang="0">
                    <a:pos x="77" y="365"/>
                  </a:cxn>
                  <a:cxn ang="0">
                    <a:pos x="77" y="353"/>
                  </a:cxn>
                  <a:cxn ang="0">
                    <a:pos x="83" y="329"/>
                  </a:cxn>
                  <a:cxn ang="0">
                    <a:pos x="83" y="293"/>
                  </a:cxn>
                  <a:cxn ang="0">
                    <a:pos x="83" y="257"/>
                  </a:cxn>
                  <a:cxn ang="0">
                    <a:pos x="83" y="221"/>
                  </a:cxn>
                  <a:cxn ang="0">
                    <a:pos x="77" y="185"/>
                  </a:cxn>
                  <a:cxn ang="0">
                    <a:pos x="65" y="155"/>
                  </a:cxn>
                  <a:cxn ang="0">
                    <a:pos x="59" y="143"/>
                  </a:cxn>
                  <a:cxn ang="0">
                    <a:pos x="53" y="137"/>
                  </a:cxn>
                  <a:cxn ang="0">
                    <a:pos x="53" y="120"/>
                  </a:cxn>
                  <a:cxn ang="0">
                    <a:pos x="53" y="108"/>
                  </a:cxn>
                  <a:cxn ang="0">
                    <a:pos x="47" y="90"/>
                  </a:cxn>
                  <a:cxn ang="0">
                    <a:pos x="35" y="54"/>
                  </a:cxn>
                  <a:cxn ang="0">
                    <a:pos x="23" y="18"/>
                  </a:cxn>
                  <a:cxn ang="0">
                    <a:pos x="17" y="6"/>
                  </a:cxn>
                  <a:cxn ang="0">
                    <a:pos x="17" y="0"/>
                  </a:cxn>
                  <a:cxn ang="0">
                    <a:pos x="0" y="6"/>
                  </a:cxn>
                  <a:cxn ang="0">
                    <a:pos x="6" y="114"/>
                  </a:cxn>
                  <a:cxn ang="0">
                    <a:pos x="29" y="96"/>
                  </a:cxn>
                  <a:cxn ang="0">
                    <a:pos x="29" y="96"/>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56341" name="Freeform 21"/>
              <p:cNvSpPr>
                <a:spLocks/>
              </p:cNvSpPr>
              <p:nvPr/>
            </p:nvSpPr>
            <p:spPr bwMode="hidden">
              <a:xfrm>
                <a:off x="1140" y="2434"/>
                <a:ext cx="167" cy="138"/>
              </a:xfrm>
              <a:custGeom>
                <a:avLst/>
                <a:gdLst/>
                <a:ahLst/>
                <a:cxnLst>
                  <a:cxn ang="0">
                    <a:pos x="102" y="18"/>
                  </a:cxn>
                  <a:cxn ang="0">
                    <a:pos x="96" y="12"/>
                  </a:cxn>
                  <a:cxn ang="0">
                    <a:pos x="90" y="0"/>
                  </a:cxn>
                  <a:cxn ang="0">
                    <a:pos x="78" y="0"/>
                  </a:cxn>
                  <a:cxn ang="0">
                    <a:pos x="66" y="0"/>
                  </a:cxn>
                  <a:cxn ang="0">
                    <a:pos x="60" y="0"/>
                  </a:cxn>
                  <a:cxn ang="0">
                    <a:pos x="48" y="6"/>
                  </a:cxn>
                  <a:cxn ang="0">
                    <a:pos x="36" y="12"/>
                  </a:cxn>
                  <a:cxn ang="0">
                    <a:pos x="30" y="12"/>
                  </a:cxn>
                  <a:cxn ang="0">
                    <a:pos x="24" y="24"/>
                  </a:cxn>
                  <a:cxn ang="0">
                    <a:pos x="18" y="42"/>
                  </a:cxn>
                  <a:cxn ang="0">
                    <a:pos x="6" y="66"/>
                  </a:cxn>
                  <a:cxn ang="0">
                    <a:pos x="0" y="72"/>
                  </a:cxn>
                  <a:cxn ang="0">
                    <a:pos x="42" y="30"/>
                  </a:cxn>
                  <a:cxn ang="0">
                    <a:pos x="30" y="66"/>
                  </a:cxn>
                  <a:cxn ang="0">
                    <a:pos x="96" y="36"/>
                  </a:cxn>
                  <a:cxn ang="0">
                    <a:pos x="120" y="78"/>
                  </a:cxn>
                  <a:cxn ang="0">
                    <a:pos x="120" y="54"/>
                  </a:cxn>
                  <a:cxn ang="0">
                    <a:pos x="167" y="138"/>
                  </a:cxn>
                  <a:cxn ang="0">
                    <a:pos x="167" y="120"/>
                  </a:cxn>
                  <a:cxn ang="0">
                    <a:pos x="161" y="102"/>
                  </a:cxn>
                  <a:cxn ang="0">
                    <a:pos x="138" y="60"/>
                  </a:cxn>
                  <a:cxn ang="0">
                    <a:pos x="114" y="30"/>
                  </a:cxn>
                  <a:cxn ang="0">
                    <a:pos x="108" y="24"/>
                  </a:cxn>
                  <a:cxn ang="0">
                    <a:pos x="102" y="18"/>
                  </a:cxn>
                  <a:cxn ang="0">
                    <a:pos x="102" y="18"/>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56342" name="Freeform 22"/>
              <p:cNvSpPr>
                <a:spLocks/>
              </p:cNvSpPr>
              <p:nvPr/>
            </p:nvSpPr>
            <p:spPr bwMode="hidden">
              <a:xfrm>
                <a:off x="948" y="2314"/>
                <a:ext cx="113" cy="114"/>
              </a:xfrm>
              <a:custGeom>
                <a:avLst/>
                <a:gdLst/>
                <a:ahLst/>
                <a:cxnLst>
                  <a:cxn ang="0">
                    <a:pos x="0" y="0"/>
                  </a:cxn>
                  <a:cxn ang="0">
                    <a:pos x="6" y="0"/>
                  </a:cxn>
                  <a:cxn ang="0">
                    <a:pos x="24" y="6"/>
                  </a:cxn>
                  <a:cxn ang="0">
                    <a:pos x="48" y="18"/>
                  </a:cxn>
                  <a:cxn ang="0">
                    <a:pos x="71" y="36"/>
                  </a:cxn>
                  <a:cxn ang="0">
                    <a:pos x="83" y="48"/>
                  </a:cxn>
                  <a:cxn ang="0">
                    <a:pos x="95" y="66"/>
                  </a:cxn>
                  <a:cxn ang="0">
                    <a:pos x="107" y="90"/>
                  </a:cxn>
                  <a:cxn ang="0">
                    <a:pos x="113" y="114"/>
                  </a:cxn>
                  <a:cxn ang="0">
                    <a:pos x="83" y="66"/>
                  </a:cxn>
                  <a:cxn ang="0">
                    <a:pos x="60" y="78"/>
                  </a:cxn>
                  <a:cxn ang="0">
                    <a:pos x="71" y="54"/>
                  </a:cxn>
                  <a:cxn ang="0">
                    <a:pos x="12" y="78"/>
                  </a:cxn>
                  <a:cxn ang="0">
                    <a:pos x="60" y="48"/>
                  </a:cxn>
                  <a:cxn ang="0">
                    <a:pos x="60" y="42"/>
                  </a:cxn>
                  <a:cxn ang="0">
                    <a:pos x="54" y="30"/>
                  </a:cxn>
                  <a:cxn ang="0">
                    <a:pos x="36" y="18"/>
                  </a:cxn>
                  <a:cxn ang="0">
                    <a:pos x="0" y="0"/>
                  </a:cxn>
                  <a:cxn ang="0">
                    <a:pos x="0" y="0"/>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56343" name="Freeform 23"/>
              <p:cNvSpPr>
                <a:spLocks/>
              </p:cNvSpPr>
              <p:nvPr/>
            </p:nvSpPr>
            <p:spPr bwMode="hidden">
              <a:xfrm>
                <a:off x="1122" y="2578"/>
                <a:ext cx="66" cy="60"/>
              </a:xfrm>
              <a:custGeom>
                <a:avLst/>
                <a:gdLst/>
                <a:ahLst/>
                <a:cxnLst>
                  <a:cxn ang="0">
                    <a:pos x="54" y="0"/>
                  </a:cxn>
                  <a:cxn ang="0">
                    <a:pos x="42" y="18"/>
                  </a:cxn>
                  <a:cxn ang="0">
                    <a:pos x="36" y="6"/>
                  </a:cxn>
                  <a:cxn ang="0">
                    <a:pos x="24" y="30"/>
                  </a:cxn>
                  <a:cxn ang="0">
                    <a:pos x="18" y="36"/>
                  </a:cxn>
                  <a:cxn ang="0">
                    <a:pos x="6" y="48"/>
                  </a:cxn>
                  <a:cxn ang="0">
                    <a:pos x="0" y="60"/>
                  </a:cxn>
                  <a:cxn ang="0">
                    <a:pos x="12" y="54"/>
                  </a:cxn>
                  <a:cxn ang="0">
                    <a:pos x="30" y="36"/>
                  </a:cxn>
                  <a:cxn ang="0">
                    <a:pos x="54" y="18"/>
                  </a:cxn>
                  <a:cxn ang="0">
                    <a:pos x="66" y="6"/>
                  </a:cxn>
                  <a:cxn ang="0">
                    <a:pos x="54" y="0"/>
                  </a:cxn>
                  <a:cxn ang="0">
                    <a:pos x="54" y="0"/>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56344" name="Freeform 24"/>
              <p:cNvSpPr>
                <a:spLocks/>
              </p:cNvSpPr>
              <p:nvPr/>
            </p:nvSpPr>
            <p:spPr bwMode="hidden">
              <a:xfrm>
                <a:off x="942" y="2674"/>
                <a:ext cx="161" cy="179"/>
              </a:xfrm>
              <a:custGeom>
                <a:avLst/>
                <a:gdLst/>
                <a:ahLst/>
                <a:cxnLst>
                  <a:cxn ang="0">
                    <a:pos x="131" y="53"/>
                  </a:cxn>
                  <a:cxn ang="0">
                    <a:pos x="137" y="53"/>
                  </a:cxn>
                  <a:cxn ang="0">
                    <a:pos x="143" y="41"/>
                  </a:cxn>
                  <a:cxn ang="0">
                    <a:pos x="155" y="35"/>
                  </a:cxn>
                  <a:cxn ang="0">
                    <a:pos x="161" y="24"/>
                  </a:cxn>
                  <a:cxn ang="0">
                    <a:pos x="161" y="12"/>
                  </a:cxn>
                  <a:cxn ang="0">
                    <a:pos x="161" y="0"/>
                  </a:cxn>
                  <a:cxn ang="0">
                    <a:pos x="149" y="24"/>
                  </a:cxn>
                  <a:cxn ang="0">
                    <a:pos x="143" y="35"/>
                  </a:cxn>
                  <a:cxn ang="0">
                    <a:pos x="131" y="35"/>
                  </a:cxn>
                  <a:cxn ang="0">
                    <a:pos x="119" y="41"/>
                  </a:cxn>
                  <a:cxn ang="0">
                    <a:pos x="125" y="53"/>
                  </a:cxn>
                  <a:cxn ang="0">
                    <a:pos x="95" y="95"/>
                  </a:cxn>
                  <a:cxn ang="0">
                    <a:pos x="0" y="137"/>
                  </a:cxn>
                  <a:cxn ang="0">
                    <a:pos x="60" y="119"/>
                  </a:cxn>
                  <a:cxn ang="0">
                    <a:pos x="54" y="125"/>
                  </a:cxn>
                  <a:cxn ang="0">
                    <a:pos x="48" y="131"/>
                  </a:cxn>
                  <a:cxn ang="0">
                    <a:pos x="24" y="155"/>
                  </a:cxn>
                  <a:cxn ang="0">
                    <a:pos x="12" y="167"/>
                  </a:cxn>
                  <a:cxn ang="0">
                    <a:pos x="0" y="173"/>
                  </a:cxn>
                  <a:cxn ang="0">
                    <a:pos x="0" y="179"/>
                  </a:cxn>
                  <a:cxn ang="0">
                    <a:pos x="6" y="173"/>
                  </a:cxn>
                  <a:cxn ang="0">
                    <a:pos x="30" y="155"/>
                  </a:cxn>
                  <a:cxn ang="0">
                    <a:pos x="48" y="143"/>
                  </a:cxn>
                  <a:cxn ang="0">
                    <a:pos x="71" y="125"/>
                  </a:cxn>
                  <a:cxn ang="0">
                    <a:pos x="95" y="107"/>
                  </a:cxn>
                  <a:cxn ang="0">
                    <a:pos x="119" y="77"/>
                  </a:cxn>
                  <a:cxn ang="0">
                    <a:pos x="131" y="59"/>
                  </a:cxn>
                  <a:cxn ang="0">
                    <a:pos x="131" y="53"/>
                  </a:cxn>
                  <a:cxn ang="0">
                    <a:pos x="131" y="53"/>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56345" name="Freeform 25"/>
              <p:cNvSpPr>
                <a:spLocks/>
              </p:cNvSpPr>
              <p:nvPr/>
            </p:nvSpPr>
            <p:spPr bwMode="hidden">
              <a:xfrm>
                <a:off x="737" y="2763"/>
                <a:ext cx="73" cy="54"/>
              </a:xfrm>
              <a:custGeom>
                <a:avLst/>
                <a:gdLst/>
                <a:ahLst/>
                <a:cxnLst>
                  <a:cxn ang="0">
                    <a:pos x="24" y="36"/>
                  </a:cxn>
                  <a:cxn ang="0">
                    <a:pos x="48" y="24"/>
                  </a:cxn>
                  <a:cxn ang="0">
                    <a:pos x="60" y="12"/>
                  </a:cxn>
                  <a:cxn ang="0">
                    <a:pos x="66" y="6"/>
                  </a:cxn>
                  <a:cxn ang="0">
                    <a:pos x="72" y="0"/>
                  </a:cxn>
                  <a:cxn ang="0">
                    <a:pos x="42" y="18"/>
                  </a:cxn>
                  <a:cxn ang="0">
                    <a:pos x="30" y="24"/>
                  </a:cxn>
                  <a:cxn ang="0">
                    <a:pos x="24" y="24"/>
                  </a:cxn>
                  <a:cxn ang="0">
                    <a:pos x="18" y="18"/>
                  </a:cxn>
                  <a:cxn ang="0">
                    <a:pos x="12" y="12"/>
                  </a:cxn>
                  <a:cxn ang="0">
                    <a:pos x="0" y="54"/>
                  </a:cxn>
                  <a:cxn ang="0">
                    <a:pos x="12" y="42"/>
                  </a:cxn>
                  <a:cxn ang="0">
                    <a:pos x="24" y="36"/>
                  </a:cxn>
                  <a:cxn ang="0">
                    <a:pos x="24" y="36"/>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56346" name="Freeform 26"/>
              <p:cNvSpPr>
                <a:spLocks/>
              </p:cNvSpPr>
              <p:nvPr/>
            </p:nvSpPr>
            <p:spPr bwMode="hidden">
              <a:xfrm>
                <a:off x="624" y="2889"/>
                <a:ext cx="12" cy="54"/>
              </a:xfrm>
              <a:custGeom>
                <a:avLst/>
                <a:gdLst/>
                <a:ahLst/>
                <a:cxnLst>
                  <a:cxn ang="0">
                    <a:pos x="12" y="0"/>
                  </a:cxn>
                  <a:cxn ang="0">
                    <a:pos x="0" y="12"/>
                  </a:cxn>
                  <a:cxn ang="0">
                    <a:pos x="0" y="18"/>
                  </a:cxn>
                  <a:cxn ang="0">
                    <a:pos x="6" y="54"/>
                  </a:cxn>
                  <a:cxn ang="0">
                    <a:pos x="12" y="36"/>
                  </a:cxn>
                  <a:cxn ang="0">
                    <a:pos x="12" y="18"/>
                  </a:cxn>
                  <a:cxn ang="0">
                    <a:pos x="12" y="6"/>
                  </a:cxn>
                  <a:cxn ang="0">
                    <a:pos x="12" y="0"/>
                  </a:cxn>
                  <a:cxn ang="0">
                    <a:pos x="12" y="0"/>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56347" name="Freeform 27"/>
              <p:cNvSpPr>
                <a:spLocks/>
              </p:cNvSpPr>
              <p:nvPr/>
            </p:nvSpPr>
            <p:spPr bwMode="hidden">
              <a:xfrm>
                <a:off x="492" y="3021"/>
                <a:ext cx="48" cy="72"/>
              </a:xfrm>
              <a:custGeom>
                <a:avLst/>
                <a:gdLst/>
                <a:ahLst/>
                <a:cxnLst>
                  <a:cxn ang="0">
                    <a:pos x="48" y="6"/>
                  </a:cxn>
                  <a:cxn ang="0">
                    <a:pos x="48" y="6"/>
                  </a:cxn>
                  <a:cxn ang="0">
                    <a:pos x="48" y="6"/>
                  </a:cxn>
                  <a:cxn ang="0">
                    <a:pos x="48" y="6"/>
                  </a:cxn>
                  <a:cxn ang="0">
                    <a:pos x="6" y="0"/>
                  </a:cxn>
                  <a:cxn ang="0">
                    <a:pos x="42" y="12"/>
                  </a:cxn>
                  <a:cxn ang="0">
                    <a:pos x="42" y="12"/>
                  </a:cxn>
                  <a:cxn ang="0">
                    <a:pos x="0" y="72"/>
                  </a:cxn>
                  <a:cxn ang="0">
                    <a:pos x="18" y="54"/>
                  </a:cxn>
                  <a:cxn ang="0">
                    <a:pos x="18" y="66"/>
                  </a:cxn>
                  <a:cxn ang="0">
                    <a:pos x="48" y="6"/>
                  </a:cxn>
                  <a:cxn ang="0">
                    <a:pos x="48" y="6"/>
                  </a:cxn>
                  <a:cxn ang="0">
                    <a:pos x="48" y="6"/>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56348" name="Freeform 28"/>
              <p:cNvSpPr>
                <a:spLocks/>
              </p:cNvSpPr>
              <p:nvPr/>
            </p:nvSpPr>
            <p:spPr bwMode="hidden">
              <a:xfrm>
                <a:off x="437" y="3027"/>
                <a:ext cx="288" cy="84"/>
              </a:xfrm>
              <a:custGeom>
                <a:avLst/>
                <a:gdLst/>
                <a:ahLst/>
                <a:cxnLst>
                  <a:cxn ang="0">
                    <a:pos x="287" y="0"/>
                  </a:cxn>
                  <a:cxn ang="0">
                    <a:pos x="0" y="84"/>
                  </a:cxn>
                  <a:cxn ang="0">
                    <a:pos x="168" y="36"/>
                  </a:cxn>
                  <a:cxn ang="0">
                    <a:pos x="114" y="60"/>
                  </a:cxn>
                  <a:cxn ang="0">
                    <a:pos x="276" y="18"/>
                  </a:cxn>
                  <a:cxn ang="0">
                    <a:pos x="287" y="0"/>
                  </a:cxn>
                  <a:cxn ang="0">
                    <a:pos x="287" y="0"/>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56349" name="Freeform 29"/>
              <p:cNvSpPr>
                <a:spLocks/>
              </p:cNvSpPr>
              <p:nvPr/>
            </p:nvSpPr>
            <p:spPr bwMode="hidden">
              <a:xfrm>
                <a:off x="828" y="3003"/>
                <a:ext cx="66" cy="108"/>
              </a:xfrm>
              <a:custGeom>
                <a:avLst/>
                <a:gdLst/>
                <a:ahLst/>
                <a:cxnLst>
                  <a:cxn ang="0">
                    <a:pos x="6" y="0"/>
                  </a:cxn>
                  <a:cxn ang="0">
                    <a:pos x="66" y="6"/>
                  </a:cxn>
                  <a:cxn ang="0">
                    <a:pos x="0" y="84"/>
                  </a:cxn>
                  <a:cxn ang="0">
                    <a:pos x="54" y="24"/>
                  </a:cxn>
                  <a:cxn ang="0">
                    <a:pos x="6" y="108"/>
                  </a:cxn>
                  <a:cxn ang="0">
                    <a:pos x="66" y="6"/>
                  </a:cxn>
                  <a:cxn ang="0">
                    <a:pos x="6" y="0"/>
                  </a:cxn>
                  <a:cxn ang="0">
                    <a:pos x="6" y="0"/>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56350" name="Freeform 30"/>
              <p:cNvSpPr>
                <a:spLocks/>
              </p:cNvSpPr>
              <p:nvPr/>
            </p:nvSpPr>
            <p:spPr bwMode="hidden">
              <a:xfrm>
                <a:off x="366" y="3111"/>
                <a:ext cx="77" cy="42"/>
              </a:xfrm>
              <a:custGeom>
                <a:avLst/>
                <a:gdLst/>
                <a:ahLst/>
                <a:cxnLst>
                  <a:cxn ang="0">
                    <a:pos x="36" y="0"/>
                  </a:cxn>
                  <a:cxn ang="0">
                    <a:pos x="42" y="0"/>
                  </a:cxn>
                  <a:cxn ang="0">
                    <a:pos x="60" y="6"/>
                  </a:cxn>
                  <a:cxn ang="0">
                    <a:pos x="48" y="6"/>
                  </a:cxn>
                  <a:cxn ang="0">
                    <a:pos x="42" y="6"/>
                  </a:cxn>
                  <a:cxn ang="0">
                    <a:pos x="60" y="6"/>
                  </a:cxn>
                  <a:cxn ang="0">
                    <a:pos x="0" y="24"/>
                  </a:cxn>
                  <a:cxn ang="0">
                    <a:pos x="71" y="6"/>
                  </a:cxn>
                  <a:cxn ang="0">
                    <a:pos x="66" y="42"/>
                  </a:cxn>
                  <a:cxn ang="0">
                    <a:pos x="77" y="6"/>
                  </a:cxn>
                  <a:cxn ang="0">
                    <a:pos x="36" y="0"/>
                  </a:cxn>
                  <a:cxn ang="0">
                    <a:pos x="36" y="0"/>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56351" name="Freeform 31"/>
              <p:cNvSpPr>
                <a:spLocks/>
              </p:cNvSpPr>
              <p:nvPr/>
            </p:nvSpPr>
            <p:spPr bwMode="hidden">
              <a:xfrm>
                <a:off x="498" y="3165"/>
                <a:ext cx="66" cy="30"/>
              </a:xfrm>
              <a:custGeom>
                <a:avLst/>
                <a:gdLst/>
                <a:ahLst/>
                <a:cxnLst>
                  <a:cxn ang="0">
                    <a:pos x="66" y="6"/>
                  </a:cxn>
                  <a:cxn ang="0">
                    <a:pos x="0" y="0"/>
                  </a:cxn>
                  <a:cxn ang="0">
                    <a:pos x="54" y="6"/>
                  </a:cxn>
                  <a:cxn ang="0">
                    <a:pos x="18" y="18"/>
                  </a:cxn>
                  <a:cxn ang="0">
                    <a:pos x="60" y="12"/>
                  </a:cxn>
                  <a:cxn ang="0">
                    <a:pos x="60" y="30"/>
                  </a:cxn>
                  <a:cxn ang="0">
                    <a:pos x="60" y="30"/>
                  </a:cxn>
                  <a:cxn ang="0">
                    <a:pos x="66" y="6"/>
                  </a:cxn>
                  <a:cxn ang="0">
                    <a:pos x="66" y="6"/>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56352" name="Freeform 32"/>
              <p:cNvSpPr>
                <a:spLocks/>
              </p:cNvSpPr>
              <p:nvPr/>
            </p:nvSpPr>
            <p:spPr bwMode="hidden">
              <a:xfrm>
                <a:off x="840" y="2919"/>
                <a:ext cx="18" cy="60"/>
              </a:xfrm>
              <a:custGeom>
                <a:avLst/>
                <a:gdLst/>
                <a:ahLst/>
                <a:cxnLst>
                  <a:cxn ang="0">
                    <a:pos x="0" y="24"/>
                  </a:cxn>
                  <a:cxn ang="0">
                    <a:pos x="12" y="24"/>
                  </a:cxn>
                  <a:cxn ang="0">
                    <a:pos x="12" y="60"/>
                  </a:cxn>
                  <a:cxn ang="0">
                    <a:pos x="18" y="18"/>
                  </a:cxn>
                  <a:cxn ang="0">
                    <a:pos x="18" y="18"/>
                  </a:cxn>
                  <a:cxn ang="0">
                    <a:pos x="18" y="0"/>
                  </a:cxn>
                  <a:cxn ang="0">
                    <a:pos x="12" y="18"/>
                  </a:cxn>
                  <a:cxn ang="0">
                    <a:pos x="0" y="24"/>
                  </a:cxn>
                  <a:cxn ang="0">
                    <a:pos x="0" y="24"/>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56353" name="Freeform 33"/>
              <p:cNvSpPr>
                <a:spLocks/>
              </p:cNvSpPr>
              <p:nvPr/>
            </p:nvSpPr>
            <p:spPr bwMode="hidden">
              <a:xfrm>
                <a:off x="546" y="3021"/>
                <a:ext cx="6" cy="18"/>
              </a:xfrm>
              <a:custGeom>
                <a:avLst/>
                <a:gdLst/>
                <a:ahLst/>
                <a:cxnLst>
                  <a:cxn ang="0">
                    <a:pos x="6" y="0"/>
                  </a:cxn>
                  <a:cxn ang="0">
                    <a:pos x="0" y="18"/>
                  </a:cxn>
                  <a:cxn ang="0">
                    <a:pos x="6" y="12"/>
                  </a:cxn>
                  <a:cxn ang="0">
                    <a:pos x="6" y="0"/>
                  </a:cxn>
                  <a:cxn ang="0">
                    <a:pos x="6" y="0"/>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56354" name="Freeform 34"/>
              <p:cNvSpPr>
                <a:spLocks/>
              </p:cNvSpPr>
              <p:nvPr/>
            </p:nvSpPr>
            <p:spPr bwMode="hidden">
              <a:xfrm>
                <a:off x="534" y="2943"/>
                <a:ext cx="30" cy="78"/>
              </a:xfrm>
              <a:custGeom>
                <a:avLst/>
                <a:gdLst/>
                <a:ahLst/>
                <a:cxnLst>
                  <a:cxn ang="0">
                    <a:pos x="24" y="6"/>
                  </a:cxn>
                  <a:cxn ang="0">
                    <a:pos x="18" y="24"/>
                  </a:cxn>
                  <a:cxn ang="0">
                    <a:pos x="0" y="18"/>
                  </a:cxn>
                  <a:cxn ang="0">
                    <a:pos x="12" y="30"/>
                  </a:cxn>
                  <a:cxn ang="0">
                    <a:pos x="6" y="42"/>
                  </a:cxn>
                  <a:cxn ang="0">
                    <a:pos x="18" y="78"/>
                  </a:cxn>
                  <a:cxn ang="0">
                    <a:pos x="18" y="24"/>
                  </a:cxn>
                  <a:cxn ang="0">
                    <a:pos x="24" y="12"/>
                  </a:cxn>
                  <a:cxn ang="0">
                    <a:pos x="30" y="6"/>
                  </a:cxn>
                  <a:cxn ang="0">
                    <a:pos x="30" y="6"/>
                  </a:cxn>
                  <a:cxn ang="0">
                    <a:pos x="12" y="0"/>
                  </a:cxn>
                  <a:cxn ang="0">
                    <a:pos x="24" y="6"/>
                  </a:cxn>
                  <a:cxn ang="0">
                    <a:pos x="24" y="6"/>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56355" name="Freeform 35"/>
              <p:cNvSpPr>
                <a:spLocks/>
              </p:cNvSpPr>
              <p:nvPr/>
            </p:nvSpPr>
            <p:spPr bwMode="hidden">
              <a:xfrm>
                <a:off x="540" y="3039"/>
                <a:ext cx="24" cy="24"/>
              </a:xfrm>
              <a:custGeom>
                <a:avLst/>
                <a:gdLst/>
                <a:ahLst/>
                <a:cxnLst>
                  <a:cxn ang="0">
                    <a:pos x="6" y="0"/>
                  </a:cxn>
                  <a:cxn ang="0">
                    <a:pos x="0" y="0"/>
                  </a:cxn>
                  <a:cxn ang="0">
                    <a:pos x="6" y="0"/>
                  </a:cxn>
                  <a:cxn ang="0">
                    <a:pos x="12" y="6"/>
                  </a:cxn>
                  <a:cxn ang="0">
                    <a:pos x="24" y="24"/>
                  </a:cxn>
                  <a:cxn ang="0">
                    <a:pos x="24" y="18"/>
                  </a:cxn>
                  <a:cxn ang="0">
                    <a:pos x="18" y="6"/>
                  </a:cxn>
                  <a:cxn ang="0">
                    <a:pos x="12" y="0"/>
                  </a:cxn>
                  <a:cxn ang="0">
                    <a:pos x="6" y="0"/>
                  </a:cxn>
                  <a:cxn ang="0">
                    <a:pos x="6" y="0"/>
                  </a:cxn>
                  <a:cxn ang="0">
                    <a:pos x="6" y="0"/>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56356" name="Freeform 36"/>
              <p:cNvSpPr>
                <a:spLocks/>
              </p:cNvSpPr>
              <p:nvPr/>
            </p:nvSpPr>
            <p:spPr bwMode="hidden">
              <a:xfrm>
                <a:off x="801" y="2681"/>
                <a:ext cx="215" cy="216"/>
              </a:xfrm>
              <a:custGeom>
                <a:avLst/>
                <a:gdLst/>
                <a:ahLst/>
                <a:cxnLst>
                  <a:cxn ang="0">
                    <a:pos x="215" y="0"/>
                  </a:cxn>
                  <a:cxn ang="0">
                    <a:pos x="147" y="36"/>
                  </a:cxn>
                  <a:cxn ang="0">
                    <a:pos x="132" y="49"/>
                  </a:cxn>
                  <a:cxn ang="0">
                    <a:pos x="104" y="79"/>
                  </a:cxn>
                  <a:cxn ang="0">
                    <a:pos x="87" y="114"/>
                  </a:cxn>
                  <a:cxn ang="0">
                    <a:pos x="48" y="156"/>
                  </a:cxn>
                  <a:cxn ang="0">
                    <a:pos x="42" y="166"/>
                  </a:cxn>
                  <a:cxn ang="0">
                    <a:pos x="29" y="177"/>
                  </a:cxn>
                  <a:cxn ang="0">
                    <a:pos x="0" y="208"/>
                  </a:cxn>
                  <a:cxn ang="0">
                    <a:pos x="48" y="216"/>
                  </a:cxn>
                  <a:cxn ang="0">
                    <a:pos x="215" y="0"/>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w="9525">
                <a:noFill/>
                <a:round/>
                <a:headEnd/>
                <a:tailEnd/>
              </a:ln>
              <a:effectLst/>
            </p:spPr>
            <p:txBody>
              <a:bodyPr/>
              <a:lstStyle/>
              <a:p>
                <a:pPr>
                  <a:defRPr/>
                </a:pPr>
                <a:endParaRPr lang="ru-RU"/>
              </a:p>
            </p:txBody>
          </p:sp>
          <p:sp>
            <p:nvSpPr>
              <p:cNvPr id="56357" name="Freeform 37"/>
              <p:cNvSpPr>
                <a:spLocks/>
              </p:cNvSpPr>
              <p:nvPr/>
            </p:nvSpPr>
            <p:spPr bwMode="hidden">
              <a:xfrm>
                <a:off x="536" y="2710"/>
                <a:ext cx="212" cy="179"/>
              </a:xfrm>
              <a:custGeom>
                <a:avLst/>
                <a:gdLst/>
                <a:ahLst/>
                <a:cxnLst>
                  <a:cxn ang="0">
                    <a:pos x="212" y="0"/>
                  </a:cxn>
                  <a:cxn ang="0">
                    <a:pos x="144" y="36"/>
                  </a:cxn>
                  <a:cxn ang="0">
                    <a:pos x="0" y="179"/>
                  </a:cxn>
                  <a:cxn ang="0">
                    <a:pos x="177" y="85"/>
                  </a:cxn>
                  <a:cxn ang="0">
                    <a:pos x="212" y="0"/>
                  </a:cxn>
                </a:cxnLst>
                <a:rect l="0" t="0" r="r" b="b"/>
                <a:pathLst>
                  <a:path w="212" h="179">
                    <a:moveTo>
                      <a:pt x="212" y="0"/>
                    </a:moveTo>
                    <a:lnTo>
                      <a:pt x="144" y="36"/>
                    </a:lnTo>
                    <a:lnTo>
                      <a:pt x="0" y="179"/>
                    </a:lnTo>
                    <a:lnTo>
                      <a:pt x="177" y="85"/>
                    </a:lnTo>
                    <a:lnTo>
                      <a:pt x="212" y="0"/>
                    </a:lnTo>
                    <a:close/>
                  </a:path>
                </a:pathLst>
              </a:custGeom>
              <a:solidFill>
                <a:schemeClr val="bg2"/>
              </a:solidFill>
              <a:ln w="9525">
                <a:noFill/>
                <a:round/>
                <a:headEnd/>
                <a:tailEnd/>
              </a:ln>
              <a:effectLst/>
            </p:spPr>
            <p:txBody>
              <a:bodyPr/>
              <a:lstStyle/>
              <a:p>
                <a:pPr>
                  <a:defRPr/>
                </a:pPr>
                <a:endParaRPr lang="ru-RU"/>
              </a:p>
            </p:txBody>
          </p:sp>
          <p:sp>
            <p:nvSpPr>
              <p:cNvPr id="56358" name="Freeform 38"/>
              <p:cNvSpPr>
                <a:spLocks/>
              </p:cNvSpPr>
              <p:nvPr/>
            </p:nvSpPr>
            <p:spPr bwMode="hidden">
              <a:xfrm>
                <a:off x="1037" y="2609"/>
                <a:ext cx="64" cy="79"/>
              </a:xfrm>
              <a:custGeom>
                <a:avLst/>
                <a:gdLst/>
                <a:ahLst/>
                <a:cxnLst>
                  <a:cxn ang="0">
                    <a:pos x="0" y="22"/>
                  </a:cxn>
                  <a:cxn ang="0">
                    <a:pos x="64" y="79"/>
                  </a:cxn>
                  <a:cxn ang="0">
                    <a:pos x="60" y="0"/>
                  </a:cxn>
                  <a:cxn ang="0">
                    <a:pos x="0" y="22"/>
                  </a:cxn>
                </a:cxnLst>
                <a:rect l="0" t="0" r="r" b="b"/>
                <a:pathLst>
                  <a:path w="64" h="79">
                    <a:moveTo>
                      <a:pt x="0" y="22"/>
                    </a:moveTo>
                    <a:lnTo>
                      <a:pt x="64" y="79"/>
                    </a:lnTo>
                    <a:lnTo>
                      <a:pt x="60" y="0"/>
                    </a:lnTo>
                    <a:lnTo>
                      <a:pt x="0" y="22"/>
                    </a:lnTo>
                    <a:close/>
                  </a:path>
                </a:pathLst>
              </a:custGeom>
              <a:solidFill>
                <a:schemeClr val="bg2"/>
              </a:solidFill>
              <a:ln w="9525">
                <a:noFill/>
                <a:round/>
                <a:headEnd/>
                <a:tailEnd/>
              </a:ln>
              <a:effectLst/>
            </p:spPr>
            <p:txBody>
              <a:bodyPr/>
              <a:lstStyle/>
              <a:p>
                <a:pPr>
                  <a:defRPr/>
                </a:pPr>
                <a:endParaRPr lang="ru-RU"/>
              </a:p>
            </p:txBody>
          </p:sp>
          <p:sp>
            <p:nvSpPr>
              <p:cNvPr id="56359" name="Freeform 39"/>
              <p:cNvSpPr>
                <a:spLocks/>
              </p:cNvSpPr>
              <p:nvPr userDrawn="1"/>
            </p:nvSpPr>
            <p:spPr bwMode="hidden">
              <a:xfrm>
                <a:off x="867" y="2471"/>
                <a:ext cx="137" cy="207"/>
              </a:xfrm>
              <a:custGeom>
                <a:avLst/>
                <a:gdLst/>
                <a:ahLst/>
                <a:cxnLst>
                  <a:cxn ang="0">
                    <a:pos x="0" y="0"/>
                  </a:cxn>
                  <a:cxn ang="0">
                    <a:pos x="17" y="87"/>
                  </a:cxn>
                  <a:cxn ang="0">
                    <a:pos x="69" y="154"/>
                  </a:cxn>
                  <a:cxn ang="0">
                    <a:pos x="137" y="207"/>
                  </a:cxn>
                  <a:cxn ang="0">
                    <a:pos x="0" y="0"/>
                  </a:cxn>
                </a:cxnLst>
                <a:rect l="0" t="0" r="r" b="b"/>
                <a:pathLst>
                  <a:path w="137" h="207">
                    <a:moveTo>
                      <a:pt x="0" y="0"/>
                    </a:moveTo>
                    <a:lnTo>
                      <a:pt x="17" y="87"/>
                    </a:lnTo>
                    <a:lnTo>
                      <a:pt x="69" y="154"/>
                    </a:lnTo>
                    <a:lnTo>
                      <a:pt x="137" y="207"/>
                    </a:lnTo>
                    <a:lnTo>
                      <a:pt x="0" y="0"/>
                    </a:lnTo>
                    <a:close/>
                  </a:path>
                </a:pathLst>
              </a:custGeom>
              <a:solidFill>
                <a:schemeClr val="bg2"/>
              </a:solidFill>
              <a:ln w="9525">
                <a:noFill/>
                <a:round/>
                <a:headEnd/>
                <a:tailEnd/>
              </a:ln>
              <a:effectLst/>
            </p:spPr>
            <p:txBody>
              <a:bodyPr/>
              <a:lstStyle/>
              <a:p>
                <a:pPr>
                  <a:defRPr/>
                </a:pPr>
                <a:endParaRPr lang="ru-RU"/>
              </a:p>
            </p:txBody>
          </p:sp>
          <p:sp>
            <p:nvSpPr>
              <p:cNvPr id="56360" name="Freeform 40"/>
              <p:cNvSpPr>
                <a:spLocks/>
              </p:cNvSpPr>
              <p:nvPr userDrawn="1"/>
            </p:nvSpPr>
            <p:spPr bwMode="hidden">
              <a:xfrm>
                <a:off x="817" y="2507"/>
                <a:ext cx="65" cy="222"/>
              </a:xfrm>
              <a:custGeom>
                <a:avLst/>
                <a:gdLst/>
                <a:ahLst/>
                <a:cxnLst>
                  <a:cxn ang="0">
                    <a:pos x="0" y="222"/>
                  </a:cxn>
                  <a:cxn ang="0">
                    <a:pos x="40" y="142"/>
                  </a:cxn>
                  <a:cxn ang="0">
                    <a:pos x="65" y="72"/>
                  </a:cxn>
                  <a:cxn ang="0">
                    <a:pos x="7" y="0"/>
                  </a:cxn>
                  <a:cxn ang="0">
                    <a:pos x="0" y="222"/>
                  </a:cxn>
                </a:cxnLst>
                <a:rect l="0" t="0" r="r" b="b"/>
                <a:pathLst>
                  <a:path w="65" h="222">
                    <a:moveTo>
                      <a:pt x="0" y="222"/>
                    </a:moveTo>
                    <a:lnTo>
                      <a:pt x="40" y="142"/>
                    </a:lnTo>
                    <a:lnTo>
                      <a:pt x="65" y="72"/>
                    </a:lnTo>
                    <a:lnTo>
                      <a:pt x="7" y="0"/>
                    </a:lnTo>
                    <a:lnTo>
                      <a:pt x="0" y="222"/>
                    </a:lnTo>
                    <a:close/>
                  </a:path>
                </a:pathLst>
              </a:custGeom>
              <a:solidFill>
                <a:schemeClr val="bg2"/>
              </a:solidFill>
              <a:ln w="9525">
                <a:noFill/>
                <a:round/>
                <a:headEnd/>
                <a:tailEnd/>
              </a:ln>
              <a:effectLst/>
            </p:spPr>
            <p:txBody>
              <a:bodyPr/>
              <a:lstStyle/>
              <a:p>
                <a:pPr>
                  <a:defRPr/>
                </a:pPr>
                <a:endParaRPr lang="ru-RU"/>
              </a:p>
            </p:txBody>
          </p:sp>
        </p:grpSp>
      </p:grpSp>
      <p:sp>
        <p:nvSpPr>
          <p:cNvPr id="56361" name="Rectangle 41"/>
          <p:cNvSpPr>
            <a:spLocks noGrp="1" noChangeArrowheads="1"/>
          </p:cNvSpPr>
          <p:nvPr>
            <p:ph type="title"/>
          </p:nvPr>
        </p:nvSpPr>
        <p:spPr bwMode="auto">
          <a:xfrm>
            <a:off x="457200" y="158750"/>
            <a:ext cx="8229600" cy="1258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ru-RU" smtClean="0"/>
              <a:t>Образец заголовка</a:t>
            </a:r>
          </a:p>
        </p:txBody>
      </p:sp>
      <p:sp>
        <p:nvSpPr>
          <p:cNvPr id="56362" name="Rectangle 4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56363" name="Rectangle 43"/>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defRPr>
            </a:lvl1pPr>
          </a:lstStyle>
          <a:p>
            <a:pPr>
              <a:defRPr/>
            </a:pPr>
            <a:endParaRPr lang="ru-RU"/>
          </a:p>
        </p:txBody>
      </p:sp>
      <p:sp>
        <p:nvSpPr>
          <p:cNvPr id="56364" name="Rectangle 4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defRPr>
            </a:lvl1pPr>
          </a:lstStyle>
          <a:p>
            <a:pPr>
              <a:defRPr/>
            </a:pPr>
            <a:endParaRPr lang="ru-RU"/>
          </a:p>
        </p:txBody>
      </p:sp>
      <p:sp>
        <p:nvSpPr>
          <p:cNvPr id="56365" name="Rectangle 45"/>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defRPr>
            </a:lvl1pPr>
          </a:lstStyle>
          <a:p>
            <a:pPr>
              <a:defRPr/>
            </a:pPr>
            <a:fld id="{1EB25C6E-7AAB-421C-90A8-3705CB89FFB1}" type="slidenum">
              <a:rPr lang="ru-RU"/>
              <a:pPr>
                <a:defRPr/>
              </a:pPr>
              <a:t>‹#›</a:t>
            </a:fld>
            <a:endParaRPr lang="ru-RU"/>
          </a:p>
        </p:txBody>
      </p:sp>
    </p:spTree>
  </p:cSld>
  <p:clrMap bg1="dk2" tx1="lt1" bg2="dk1" tx2="lt2" accent1="accent1" accent2="accent2" accent3="accent3" accent4="accent4" accent5="accent5" accent6="accent6" hlink="hlink" folHlink="folHlink"/>
  <p:sldLayoutIdLst>
    <p:sldLayoutId id="2147483804"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Lst>
  <p:transition spd="med" advTm="10000">
    <p:zoom dir="in"/>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Blip>
          <a:blip r:embed="rId19"/>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Blip>
          <a:blip r:embed="rId19"/>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Blip>
          <a:blip r:embed="rId19"/>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19"/>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19"/>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19"/>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19"/>
        </a:buBlip>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slideLayout" Target="../slideLayouts/slideLayout15.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31.gif"/><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36.gif"/><Relationship Id="rId4" Type="http://schemas.openxmlformats.org/officeDocument/2006/relationships/image" Target="../media/image35.gif"/></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s>
</file>

<file path=ppt/slides/_rels/slide7.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17.xml"/><Relationship Id="rId5" Type="http://schemas.openxmlformats.org/officeDocument/2006/relationships/image" Target="../media/image12.gif"/><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ru-RU" dirty="0" smtClean="0"/>
              <a:t>Здоровым быть модно</a:t>
            </a:r>
            <a:endParaRPr lang="ru-RU" dirty="0"/>
          </a:p>
        </p:txBody>
      </p:sp>
    </p:spTree>
  </p:cSld>
  <p:clrMapOvr>
    <a:masterClrMapping/>
  </p:clrMapOvr>
  <p:transition spd="med" advTm="10000">
    <p:zoom dir="in"/>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4"/>
          <p:cNvSpPr>
            <a:spLocks noGrp="1" noChangeArrowheads="1"/>
          </p:cNvSpPr>
          <p:nvPr>
            <p:ph type="title" sz="quarter"/>
          </p:nvPr>
        </p:nvSpPr>
        <p:spPr>
          <a:xfrm>
            <a:off x="468313" y="476250"/>
            <a:ext cx="8229600" cy="1258888"/>
          </a:xfrm>
        </p:spPr>
        <p:txBody>
          <a:bodyPr/>
          <a:lstStyle/>
          <a:p>
            <a:pPr eaLnBrk="1" hangingPunct="1">
              <a:defRPr/>
            </a:pPr>
            <a:r>
              <a:rPr lang="ru-RU" sz="3200" b="1" dirty="0" smtClean="0">
                <a:solidFill>
                  <a:srgbClr val="FFFF00"/>
                </a:solidFill>
              </a:rPr>
              <a:t>Употребляйте в пищу сырые растительные продукты  </a:t>
            </a:r>
            <a:r>
              <a:rPr lang="ru-RU" sz="2800" b="1" dirty="0" smtClean="0"/>
              <a:t/>
            </a:r>
            <a:br>
              <a:rPr lang="ru-RU" sz="2800" b="1" dirty="0" smtClean="0"/>
            </a:br>
            <a:endParaRPr lang="ru-RU" sz="2800" b="1" dirty="0" smtClean="0"/>
          </a:p>
        </p:txBody>
      </p:sp>
      <p:pic>
        <p:nvPicPr>
          <p:cNvPr id="16387" name="Picture 8" descr="C:\Documents and Settings\Нина Алексеевна\Рабочий стол\за здоровый образ\Новая папка\200009.JPG"/>
          <p:cNvPicPr>
            <a:picLocks noChangeAspect="1" noChangeArrowheads="1"/>
          </p:cNvPicPr>
          <p:nvPr/>
        </p:nvPicPr>
        <p:blipFill>
          <a:blip r:embed="rId3" cstate="print"/>
          <a:srcRect/>
          <a:stretch>
            <a:fillRect/>
          </a:stretch>
        </p:blipFill>
        <p:spPr bwMode="auto">
          <a:xfrm>
            <a:off x="285750" y="1714500"/>
            <a:ext cx="5657850" cy="3771900"/>
          </a:xfrm>
          <a:prstGeom prst="rect">
            <a:avLst/>
          </a:prstGeom>
          <a:noFill/>
          <a:ln w="9525">
            <a:noFill/>
            <a:miter lim="800000"/>
            <a:headEnd/>
            <a:tailEnd/>
          </a:ln>
        </p:spPr>
      </p:pic>
      <p:pic>
        <p:nvPicPr>
          <p:cNvPr id="16388" name="Picture 9" descr="C:\Documents and Settings\Нина Алексеевна\Рабочий стол\за здоровый образ\Новая папка\APPLE.JPG"/>
          <p:cNvPicPr>
            <a:picLocks noChangeAspect="1" noChangeArrowheads="1"/>
          </p:cNvPicPr>
          <p:nvPr/>
        </p:nvPicPr>
        <p:blipFill>
          <a:blip r:embed="rId4" cstate="print"/>
          <a:srcRect/>
          <a:stretch>
            <a:fillRect/>
          </a:stretch>
        </p:blipFill>
        <p:spPr bwMode="auto">
          <a:xfrm>
            <a:off x="6753225" y="1285875"/>
            <a:ext cx="1944688" cy="2071688"/>
          </a:xfrm>
          <a:prstGeom prst="rect">
            <a:avLst/>
          </a:prstGeom>
          <a:solidFill>
            <a:srgbClr val="0000CC"/>
          </a:solidFill>
          <a:ln w="9525">
            <a:noFill/>
            <a:miter lim="800000"/>
            <a:headEnd/>
            <a:tailEnd/>
          </a:ln>
        </p:spPr>
      </p:pic>
      <p:pic>
        <p:nvPicPr>
          <p:cNvPr id="7" name="Picture 9"/>
          <p:cNvPicPr>
            <a:picLocks noChangeAspect="1" noChangeArrowheads="1"/>
          </p:cNvPicPr>
          <p:nvPr/>
        </p:nvPicPr>
        <p:blipFill>
          <a:blip r:embed="rId5" cstate="print"/>
          <a:srcRect/>
          <a:stretch>
            <a:fillRect/>
          </a:stretch>
        </p:blipFill>
        <p:spPr bwMode="auto">
          <a:xfrm rot="1036620">
            <a:off x="4957763" y="3457575"/>
            <a:ext cx="3843337" cy="2895600"/>
          </a:xfrm>
          <a:prstGeom prst="rect">
            <a:avLst/>
          </a:prstGeom>
          <a:ln>
            <a:noFill/>
          </a:ln>
          <a:effectLst>
            <a:outerShdw blurRad="190500" algn="tl" rotWithShape="0">
              <a:srgbClr val="000000">
                <a:alpha val="70000"/>
              </a:srgbClr>
            </a:outerShdw>
          </a:effectLst>
        </p:spPr>
      </p:pic>
    </p:spTree>
  </p:cSld>
  <p:clrMapOvr>
    <a:masterClrMapping/>
  </p:clrMapOvr>
  <p:transition spd="med" advTm="10000">
    <p:zoom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0" y="158750"/>
            <a:ext cx="9144000" cy="1258888"/>
          </a:xfrm>
        </p:spPr>
        <p:txBody>
          <a:bodyPr/>
          <a:lstStyle/>
          <a:p>
            <a:pPr eaLnBrk="1" hangingPunct="1">
              <a:defRPr/>
            </a:pPr>
            <a:r>
              <a:rPr lang="ru-RU" sz="2800" b="1" dirty="0" smtClean="0">
                <a:solidFill>
                  <a:srgbClr val="FFFF00"/>
                </a:solidFill>
                <a:latin typeface="Comic Sans MS" pitchFamily="66" charset="0"/>
              </a:rPr>
              <a:t>Сохранению и укреплению здоровья человека способствуют высокая двигательная активность и достаточная физическая нагрузка</a:t>
            </a:r>
          </a:p>
        </p:txBody>
      </p:sp>
      <p:sp>
        <p:nvSpPr>
          <p:cNvPr id="70660" name="Rectangle 4"/>
          <p:cNvSpPr>
            <a:spLocks noGrp="1" noChangeArrowheads="1"/>
          </p:cNvSpPr>
          <p:nvPr>
            <p:ph type="body" sz="half" idx="1"/>
          </p:nvPr>
        </p:nvSpPr>
        <p:spPr/>
        <p:txBody>
          <a:bodyPr/>
          <a:lstStyle/>
          <a:p>
            <a:pPr eaLnBrk="1" hangingPunct="1">
              <a:lnSpc>
                <a:spcPct val="90000"/>
              </a:lnSpc>
              <a:buFont typeface="Wingdings" pitchFamily="2" charset="2"/>
              <a:buNone/>
              <a:defRPr/>
            </a:pPr>
            <a:endParaRPr lang="ru-RU" sz="1800" dirty="0" smtClean="0">
              <a:latin typeface="Comic Sans MS" pitchFamily="66" charset="0"/>
            </a:endParaRPr>
          </a:p>
          <a:p>
            <a:pPr eaLnBrk="1" hangingPunct="1">
              <a:lnSpc>
                <a:spcPct val="90000"/>
              </a:lnSpc>
              <a:buFont typeface="Wingdings" pitchFamily="2" charset="2"/>
              <a:buNone/>
              <a:defRPr/>
            </a:pPr>
            <a:endParaRPr lang="ru-RU" sz="1800" dirty="0" smtClean="0">
              <a:latin typeface="Comic Sans MS" pitchFamily="66" charset="0"/>
            </a:endParaRPr>
          </a:p>
        </p:txBody>
      </p:sp>
      <p:pic>
        <p:nvPicPr>
          <p:cNvPr id="17412" name="Picture 6"/>
          <p:cNvPicPr>
            <a:picLocks noChangeAspect="1" noChangeArrowheads="1"/>
          </p:cNvPicPr>
          <p:nvPr/>
        </p:nvPicPr>
        <p:blipFill>
          <a:blip r:embed="rId2" cstate="print"/>
          <a:srcRect/>
          <a:stretch>
            <a:fillRect/>
          </a:stretch>
        </p:blipFill>
        <p:spPr bwMode="auto">
          <a:xfrm>
            <a:off x="0" y="1571625"/>
            <a:ext cx="3400425" cy="2714625"/>
          </a:xfrm>
          <a:prstGeom prst="rect">
            <a:avLst/>
          </a:prstGeom>
          <a:noFill/>
          <a:ln w="9525">
            <a:noFill/>
            <a:miter lim="800000"/>
            <a:headEnd/>
            <a:tailEnd/>
          </a:ln>
        </p:spPr>
      </p:pic>
      <p:pic>
        <p:nvPicPr>
          <p:cNvPr id="17413" name="Picture 9"/>
          <p:cNvPicPr>
            <a:picLocks noChangeAspect="1" noChangeArrowheads="1"/>
          </p:cNvPicPr>
          <p:nvPr/>
        </p:nvPicPr>
        <p:blipFill>
          <a:blip r:embed="rId3" cstate="print"/>
          <a:srcRect/>
          <a:stretch>
            <a:fillRect/>
          </a:stretch>
        </p:blipFill>
        <p:spPr bwMode="auto">
          <a:xfrm>
            <a:off x="3276600" y="2286000"/>
            <a:ext cx="2525713" cy="3803650"/>
          </a:xfrm>
          <a:prstGeom prst="rect">
            <a:avLst/>
          </a:prstGeom>
          <a:noFill/>
          <a:ln w="9525">
            <a:noFill/>
            <a:miter lim="800000"/>
            <a:headEnd/>
            <a:tailEnd/>
          </a:ln>
        </p:spPr>
      </p:pic>
      <p:pic>
        <p:nvPicPr>
          <p:cNvPr id="17414" name="Picture 11" descr="C:\Documents and Settings\Нина Алексеевна\Рабочий стол\за здоровый образ\Новая папка\1387141.jpg"/>
          <p:cNvPicPr>
            <a:picLocks noChangeAspect="1" noChangeArrowheads="1"/>
          </p:cNvPicPr>
          <p:nvPr/>
        </p:nvPicPr>
        <p:blipFill>
          <a:blip r:embed="rId4" cstate="print"/>
          <a:srcRect t="203" r="2435" b="2802"/>
          <a:stretch>
            <a:fillRect/>
          </a:stretch>
        </p:blipFill>
        <p:spPr bwMode="auto">
          <a:xfrm rot="-924400">
            <a:off x="269875" y="4046538"/>
            <a:ext cx="3067050" cy="2447925"/>
          </a:xfrm>
          <a:prstGeom prst="rect">
            <a:avLst/>
          </a:prstGeom>
          <a:noFill/>
          <a:ln w="9525">
            <a:noFill/>
            <a:miter lim="800000"/>
            <a:headEnd/>
            <a:tailEnd/>
          </a:ln>
        </p:spPr>
      </p:pic>
      <p:pic>
        <p:nvPicPr>
          <p:cNvPr id="17415" name="Picture 12" descr="C:\Documents and Settings\Нина Алексеевна\Рабочий стол\за здоровый образ\Новая папка\зож\1243532466_woman_2019.jpg"/>
          <p:cNvPicPr>
            <a:picLocks noChangeAspect="1" noChangeArrowheads="1"/>
          </p:cNvPicPr>
          <p:nvPr/>
        </p:nvPicPr>
        <p:blipFill>
          <a:blip r:embed="rId5" cstate="print"/>
          <a:srcRect/>
          <a:stretch>
            <a:fillRect/>
          </a:stretch>
        </p:blipFill>
        <p:spPr bwMode="auto">
          <a:xfrm>
            <a:off x="5643563" y="1500188"/>
            <a:ext cx="3238500" cy="2428875"/>
          </a:xfrm>
          <a:prstGeom prst="rect">
            <a:avLst/>
          </a:prstGeom>
          <a:noFill/>
          <a:ln w="9525">
            <a:noFill/>
            <a:miter lim="800000"/>
            <a:headEnd/>
            <a:tailEnd/>
          </a:ln>
        </p:spPr>
      </p:pic>
      <p:pic>
        <p:nvPicPr>
          <p:cNvPr id="17416" name="Picture 10" descr="C:\Documents and Settings\Нина Алексеевна\Рабочий стол\за здоровый образ\Новая папка\00019397.jpg"/>
          <p:cNvPicPr>
            <a:picLocks noChangeAspect="1" noChangeArrowheads="1"/>
          </p:cNvPicPr>
          <p:nvPr/>
        </p:nvPicPr>
        <p:blipFill>
          <a:blip r:embed="rId6" cstate="print"/>
          <a:srcRect/>
          <a:stretch>
            <a:fillRect/>
          </a:stretch>
        </p:blipFill>
        <p:spPr bwMode="auto">
          <a:xfrm rot="622399">
            <a:off x="5786438" y="3714750"/>
            <a:ext cx="3108325" cy="3143250"/>
          </a:xfrm>
          <a:prstGeom prst="rect">
            <a:avLst/>
          </a:prstGeom>
          <a:noFill/>
          <a:ln w="9525">
            <a:noFill/>
            <a:miter lim="800000"/>
            <a:headEnd/>
            <a:tailEnd/>
          </a:ln>
        </p:spPr>
      </p:pic>
    </p:spTree>
  </p:cSld>
  <p:clrMapOvr>
    <a:masterClrMapping/>
  </p:clrMapOvr>
  <p:transition spd="med" advTm="10000">
    <p:zoom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Documents and Settings\Нина Алексеевна\Рабочий стол\за здоровый образ\Новая папка\зож\ea40d51e580c.jpg"/>
          <p:cNvPicPr>
            <a:picLocks noChangeAspect="1" noChangeArrowheads="1"/>
          </p:cNvPicPr>
          <p:nvPr/>
        </p:nvPicPr>
        <p:blipFill>
          <a:blip r:embed="rId2" cstate="print"/>
          <a:srcRect/>
          <a:stretch>
            <a:fillRect/>
          </a:stretch>
        </p:blipFill>
        <p:spPr bwMode="auto">
          <a:xfrm>
            <a:off x="0" y="0"/>
            <a:ext cx="9139238" cy="6862763"/>
          </a:xfrm>
          <a:prstGeom prst="rect">
            <a:avLst/>
          </a:prstGeom>
          <a:noFill/>
          <a:ln w="9525">
            <a:noFill/>
            <a:miter lim="800000"/>
            <a:headEnd/>
            <a:tailEnd/>
          </a:ln>
        </p:spPr>
      </p:pic>
    </p:spTree>
  </p:cSld>
  <p:clrMapOvr>
    <a:masterClrMapping/>
  </p:clrMapOvr>
  <p:transition spd="med" advTm="10000">
    <p:zoom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Rectangle 4"/>
          <p:cNvSpPr>
            <a:spLocks noGrp="1" noChangeArrowheads="1"/>
          </p:cNvSpPr>
          <p:nvPr>
            <p:ph type="title"/>
          </p:nvPr>
        </p:nvSpPr>
        <p:spPr>
          <a:xfrm>
            <a:off x="0" y="0"/>
            <a:ext cx="8027988" cy="1258888"/>
          </a:xfrm>
        </p:spPr>
        <p:txBody>
          <a:bodyPr/>
          <a:lstStyle/>
          <a:p>
            <a:pPr eaLnBrk="1" hangingPunct="1">
              <a:defRPr/>
            </a:pPr>
            <a:r>
              <a:rPr lang="ru-RU" sz="4000" b="1" dirty="0" smtClean="0">
                <a:solidFill>
                  <a:srgbClr val="FFFF00"/>
                </a:solidFill>
                <a:latin typeface="Comic Sans MS" pitchFamily="66" charset="0"/>
              </a:rPr>
              <a:t>Способов закаливания много</a:t>
            </a:r>
            <a:r>
              <a:rPr lang="ru-RU" sz="3200" b="1" dirty="0" smtClean="0">
                <a:solidFill>
                  <a:srgbClr val="FFFF00"/>
                </a:solidFill>
                <a:latin typeface="Comic Sans MS" pitchFamily="66" charset="0"/>
              </a:rPr>
              <a:t/>
            </a:r>
            <a:br>
              <a:rPr lang="ru-RU" sz="3200" b="1" dirty="0" smtClean="0">
                <a:solidFill>
                  <a:srgbClr val="FFFF00"/>
                </a:solidFill>
                <a:latin typeface="Comic Sans MS" pitchFamily="66" charset="0"/>
              </a:rPr>
            </a:br>
            <a:endParaRPr lang="ru-RU" sz="2400" b="1" dirty="0" smtClean="0">
              <a:solidFill>
                <a:srgbClr val="FFFF00"/>
              </a:solidFill>
              <a:latin typeface="Comic Sans MS" pitchFamily="66" charset="0"/>
            </a:endParaRPr>
          </a:p>
        </p:txBody>
      </p:sp>
      <p:sp>
        <p:nvSpPr>
          <p:cNvPr id="87047" name="Rectangle 7"/>
          <p:cNvSpPr>
            <a:spLocks noGrp="1" noChangeArrowheads="1"/>
          </p:cNvSpPr>
          <p:nvPr>
            <p:ph type="body" sz="half" idx="3"/>
          </p:nvPr>
        </p:nvSpPr>
        <p:spPr>
          <a:xfrm>
            <a:off x="4143375" y="0"/>
            <a:ext cx="5000625" cy="3429000"/>
          </a:xfrm>
        </p:spPr>
        <p:txBody>
          <a:bodyPr/>
          <a:lstStyle/>
          <a:p>
            <a:pPr eaLnBrk="1" hangingPunct="1">
              <a:buFont typeface="Wingdings" pitchFamily="2" charset="2"/>
              <a:buNone/>
              <a:defRPr/>
            </a:pPr>
            <a:r>
              <a:rPr lang="ru-RU" sz="2000" dirty="0" smtClean="0">
                <a:effectLst/>
                <a:latin typeface="Comic Sans MS" pitchFamily="66" charset="0"/>
              </a:rPr>
              <a:t>         </a:t>
            </a:r>
          </a:p>
          <a:p>
            <a:pPr eaLnBrk="1" hangingPunct="1">
              <a:buFont typeface="Wingdings" pitchFamily="2" charset="2"/>
              <a:buNone/>
              <a:defRPr/>
            </a:pPr>
            <a:endParaRPr lang="ru-RU" sz="2000" dirty="0" smtClean="0">
              <a:effectLst/>
              <a:latin typeface="Comic Sans MS" pitchFamily="66" charset="0"/>
            </a:endParaRPr>
          </a:p>
          <a:p>
            <a:pPr eaLnBrk="1" hangingPunct="1">
              <a:buFont typeface="Wingdings" pitchFamily="2" charset="2"/>
              <a:buNone/>
              <a:defRPr/>
            </a:pPr>
            <a:endParaRPr lang="ru-RU" sz="2000" dirty="0" smtClean="0">
              <a:effectLst/>
              <a:latin typeface="Comic Sans MS" pitchFamily="66" charset="0"/>
            </a:endParaRPr>
          </a:p>
          <a:p>
            <a:pPr eaLnBrk="1" hangingPunct="1">
              <a:buFont typeface="Wingdings" pitchFamily="2" charset="2"/>
              <a:buNone/>
              <a:defRPr/>
            </a:pPr>
            <a:r>
              <a:rPr lang="ru-RU" sz="2000" dirty="0" smtClean="0">
                <a:effectLst/>
                <a:latin typeface="Comic Sans MS" pitchFamily="66" charset="0"/>
              </a:rPr>
              <a:t>      </a:t>
            </a:r>
            <a:r>
              <a:rPr lang="ru-RU" b="1" dirty="0" smtClean="0">
                <a:effectLst/>
                <a:latin typeface="Comic Sans MS" pitchFamily="66" charset="0"/>
              </a:rPr>
              <a:t>Очень простой и эффективный способ закаливания – </a:t>
            </a:r>
          </a:p>
          <a:p>
            <a:pPr eaLnBrk="1" hangingPunct="1">
              <a:buFont typeface="Wingdings" pitchFamily="2" charset="2"/>
              <a:buNone/>
              <a:defRPr/>
            </a:pPr>
            <a:r>
              <a:rPr lang="ru-RU" b="1" dirty="0" smtClean="0">
                <a:effectLst/>
                <a:latin typeface="Comic Sans MS" pitchFamily="66" charset="0"/>
              </a:rPr>
              <a:t>это хождение босиком. </a:t>
            </a:r>
            <a:r>
              <a:rPr lang="ru-RU" b="1" dirty="0" smtClean="0">
                <a:latin typeface="Comic Sans MS" pitchFamily="66" charset="0"/>
              </a:rPr>
              <a:t/>
            </a:r>
            <a:br>
              <a:rPr lang="ru-RU" b="1" dirty="0" smtClean="0">
                <a:latin typeface="Comic Sans MS" pitchFamily="66" charset="0"/>
              </a:rPr>
            </a:br>
            <a:endParaRPr lang="ru-RU" sz="2400" b="1" dirty="0" smtClean="0">
              <a:latin typeface="Comic Sans MS" pitchFamily="66" charset="0"/>
            </a:endParaRPr>
          </a:p>
        </p:txBody>
      </p:sp>
      <p:pic>
        <p:nvPicPr>
          <p:cNvPr id="20484" name="Picture 9" descr="J0344942"/>
          <p:cNvPicPr>
            <a:picLocks noGrp="1" noChangeAspect="1" noChangeArrowheads="1"/>
          </p:cNvPicPr>
          <p:nvPr>
            <p:ph sz="quarter" idx="2"/>
          </p:nvPr>
        </p:nvPicPr>
        <p:blipFill>
          <a:blip r:embed="rId2" cstate="print"/>
          <a:srcRect/>
          <a:stretch>
            <a:fillRect/>
          </a:stretch>
        </p:blipFill>
        <p:spPr>
          <a:xfrm>
            <a:off x="5572125" y="4071938"/>
            <a:ext cx="3313113" cy="2568575"/>
          </a:xfrm>
        </p:spPr>
      </p:pic>
      <p:pic>
        <p:nvPicPr>
          <p:cNvPr id="20485" name="Picture 13" descr="J0349657"/>
          <p:cNvPicPr>
            <a:picLocks noGrp="1" noChangeAspect="1" noChangeArrowheads="1"/>
          </p:cNvPicPr>
          <p:nvPr>
            <p:ph sz="quarter" idx="1"/>
          </p:nvPr>
        </p:nvPicPr>
        <p:blipFill>
          <a:blip r:embed="rId3" cstate="print"/>
          <a:srcRect/>
          <a:stretch>
            <a:fillRect/>
          </a:stretch>
        </p:blipFill>
        <p:spPr>
          <a:xfrm rot="1983711">
            <a:off x="1974850" y="915988"/>
            <a:ext cx="1835150" cy="2808287"/>
          </a:xfrm>
        </p:spPr>
      </p:pic>
      <p:pic>
        <p:nvPicPr>
          <p:cNvPr id="20486" name="Picture 7"/>
          <p:cNvPicPr>
            <a:picLocks noChangeAspect="1" noChangeArrowheads="1"/>
          </p:cNvPicPr>
          <p:nvPr/>
        </p:nvPicPr>
        <p:blipFill>
          <a:blip r:embed="rId4" cstate="print"/>
          <a:srcRect/>
          <a:stretch>
            <a:fillRect/>
          </a:stretch>
        </p:blipFill>
        <p:spPr bwMode="auto">
          <a:xfrm>
            <a:off x="323850" y="3644900"/>
            <a:ext cx="3743325" cy="3001963"/>
          </a:xfrm>
          <a:prstGeom prst="rect">
            <a:avLst/>
          </a:prstGeom>
          <a:noFill/>
          <a:ln w="9525">
            <a:noFill/>
            <a:miter lim="800000"/>
            <a:headEnd/>
            <a:tailEnd/>
          </a:ln>
        </p:spPr>
      </p:pic>
    </p:spTree>
  </p:cSld>
  <p:clrMapOvr>
    <a:masterClrMapping/>
  </p:clrMapOvr>
  <p:transition spd="med" advTm="10000">
    <p:zoom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a:xfrm>
            <a:off x="4716463" y="908050"/>
            <a:ext cx="4427537" cy="2089150"/>
          </a:xfrm>
        </p:spPr>
        <p:txBody>
          <a:bodyPr/>
          <a:lstStyle/>
          <a:p>
            <a:pPr algn="l" eaLnBrk="1" hangingPunct="1"/>
            <a:r>
              <a:rPr lang="ru-RU" sz="2800" b="1" smtClean="0">
                <a:solidFill>
                  <a:srgbClr val="FFFF00"/>
                </a:solidFill>
                <a:effectLst/>
                <a:latin typeface="Comic Sans MS" pitchFamily="66" charset="0"/>
              </a:rPr>
              <a:t/>
            </a:r>
            <a:br>
              <a:rPr lang="ru-RU" sz="2800" b="1" smtClean="0">
                <a:solidFill>
                  <a:srgbClr val="FFFF00"/>
                </a:solidFill>
                <a:effectLst/>
                <a:latin typeface="Comic Sans MS" pitchFamily="66" charset="0"/>
              </a:rPr>
            </a:br>
            <a:r>
              <a:rPr lang="ru-RU" sz="2000" b="1" smtClean="0">
                <a:effectLst/>
                <a:latin typeface="Comic Sans MS" pitchFamily="66" charset="0"/>
              </a:rPr>
              <a:t/>
            </a:r>
            <a:br>
              <a:rPr lang="ru-RU" sz="2000" b="1" smtClean="0">
                <a:effectLst/>
                <a:latin typeface="Comic Sans MS" pitchFamily="66" charset="0"/>
              </a:rPr>
            </a:br>
            <a:r>
              <a:rPr lang="ru-RU" sz="2000" b="1" smtClean="0">
                <a:effectLst/>
                <a:latin typeface="Comic Sans MS" pitchFamily="66" charset="0"/>
              </a:rPr>
              <a:t>   </a:t>
            </a:r>
            <a:br>
              <a:rPr lang="ru-RU" sz="2000" b="1" smtClean="0">
                <a:effectLst/>
                <a:latin typeface="Comic Sans MS" pitchFamily="66" charset="0"/>
              </a:rPr>
            </a:br>
            <a:r>
              <a:rPr lang="ru-RU" sz="2400" b="1" smtClean="0">
                <a:solidFill>
                  <a:schemeClr val="tx1"/>
                </a:solidFill>
                <a:effectLst/>
                <a:latin typeface="Comic Sans MS" pitchFamily="66" charset="0"/>
              </a:rPr>
              <a:t>Через нервные окончания, которые расположены в коже, водные процедуры оказывают влияние на весь организм человека.</a:t>
            </a:r>
          </a:p>
        </p:txBody>
      </p:sp>
      <p:pic>
        <p:nvPicPr>
          <p:cNvPr id="21507" name="Picture 6" descr="J0343391"/>
          <p:cNvPicPr>
            <a:picLocks noGrp="1" noChangeAspect="1" noChangeArrowheads="1"/>
          </p:cNvPicPr>
          <p:nvPr>
            <p:ph idx="1"/>
          </p:nvPr>
        </p:nvPicPr>
        <p:blipFill>
          <a:blip r:embed="rId3" cstate="print"/>
          <a:srcRect/>
          <a:stretch>
            <a:fillRect/>
          </a:stretch>
        </p:blipFill>
        <p:spPr>
          <a:xfrm>
            <a:off x="4356100" y="3467100"/>
            <a:ext cx="4171950" cy="3390900"/>
          </a:xfrm>
        </p:spPr>
      </p:pic>
      <p:pic>
        <p:nvPicPr>
          <p:cNvPr id="21508" name="Picture 7" descr="C:\Documents and Settings\Нина Алексеевна\Рабочий стол\за здоровый образ\Новая папка\00019398.jpg"/>
          <p:cNvPicPr>
            <a:picLocks noChangeAspect="1" noChangeArrowheads="1"/>
          </p:cNvPicPr>
          <p:nvPr/>
        </p:nvPicPr>
        <p:blipFill>
          <a:blip r:embed="rId4" cstate="print"/>
          <a:srcRect/>
          <a:stretch>
            <a:fillRect/>
          </a:stretch>
        </p:blipFill>
        <p:spPr bwMode="auto">
          <a:xfrm rot="-1140169">
            <a:off x="128588" y="1582738"/>
            <a:ext cx="4664075" cy="3121025"/>
          </a:xfrm>
          <a:prstGeom prst="rect">
            <a:avLst/>
          </a:prstGeom>
          <a:noFill/>
          <a:ln w="9525">
            <a:noFill/>
            <a:miter lim="800000"/>
            <a:headEnd/>
            <a:tailEnd/>
          </a:ln>
        </p:spPr>
      </p:pic>
      <p:sp>
        <p:nvSpPr>
          <p:cNvPr id="21509" name="Прямоугольник 7"/>
          <p:cNvSpPr>
            <a:spLocks noChangeArrowheads="1"/>
          </p:cNvSpPr>
          <p:nvPr/>
        </p:nvSpPr>
        <p:spPr bwMode="auto">
          <a:xfrm>
            <a:off x="0" y="260350"/>
            <a:ext cx="8748713" cy="585788"/>
          </a:xfrm>
          <a:prstGeom prst="rect">
            <a:avLst/>
          </a:prstGeom>
          <a:noFill/>
          <a:ln w="9525">
            <a:noFill/>
            <a:miter lim="800000"/>
            <a:headEnd/>
            <a:tailEnd/>
          </a:ln>
        </p:spPr>
        <p:txBody>
          <a:bodyPr>
            <a:spAutoFit/>
          </a:bodyPr>
          <a:lstStyle/>
          <a:p>
            <a:r>
              <a:rPr lang="ru-RU" sz="2800" b="1">
                <a:solidFill>
                  <a:srgbClr val="FFFF00"/>
                </a:solidFill>
                <a:latin typeface="Comic Sans MS" pitchFamily="66" charset="0"/>
              </a:rPr>
              <a:t>      </a:t>
            </a:r>
            <a:r>
              <a:rPr lang="ru-RU" sz="3200" b="1">
                <a:solidFill>
                  <a:srgbClr val="FFFF00"/>
                </a:solidFill>
                <a:latin typeface="Comic Sans MS" pitchFamily="66" charset="0"/>
              </a:rPr>
              <a:t>Много радости приносит купание</a:t>
            </a:r>
            <a:endParaRPr lang="ru-RU" sz="3200"/>
          </a:p>
        </p:txBody>
      </p:sp>
    </p:spTree>
  </p:cSld>
  <p:clrMapOvr>
    <a:masterClrMapping/>
  </p:clrMapOvr>
  <p:transition spd="med" advTm="10000">
    <p:zoom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28625" y="428625"/>
            <a:ext cx="8229600" cy="984250"/>
          </a:xfrm>
        </p:spPr>
        <p:txBody>
          <a:bodyPr/>
          <a:lstStyle/>
          <a:p>
            <a:pPr eaLnBrk="1" hangingPunct="1"/>
            <a:r>
              <a:rPr lang="ru-RU" sz="3600" b="1" smtClean="0">
                <a:solidFill>
                  <a:srgbClr val="FFFF00"/>
                </a:solidFill>
                <a:effectLst/>
                <a:latin typeface="Comic Sans MS" pitchFamily="66" charset="0"/>
              </a:rPr>
              <a:t>Эмоциональная сфера человека </a:t>
            </a:r>
            <a:r>
              <a:rPr lang="ru-RU" sz="3600" b="1" smtClean="0">
                <a:solidFill>
                  <a:schemeClr val="tx1"/>
                </a:solidFill>
                <a:effectLst/>
                <a:latin typeface="Comic Sans MS" pitchFamily="66" charset="0"/>
              </a:rPr>
              <a:t/>
            </a:r>
            <a:br>
              <a:rPr lang="ru-RU" sz="3600" b="1" smtClean="0">
                <a:solidFill>
                  <a:schemeClr val="tx1"/>
                </a:solidFill>
                <a:effectLst/>
                <a:latin typeface="Comic Sans MS" pitchFamily="66" charset="0"/>
              </a:rPr>
            </a:br>
            <a:endParaRPr lang="ru-RU" sz="3600" b="1" smtClean="0">
              <a:solidFill>
                <a:schemeClr val="tx1"/>
              </a:solidFill>
              <a:effectLst/>
              <a:latin typeface="Comic Sans MS" pitchFamily="66" charset="0"/>
            </a:endParaRPr>
          </a:p>
        </p:txBody>
      </p:sp>
      <p:sp>
        <p:nvSpPr>
          <p:cNvPr id="92166" name="Rectangle 6"/>
          <p:cNvSpPr>
            <a:spLocks noGrp="1" noChangeArrowheads="1"/>
          </p:cNvSpPr>
          <p:nvPr>
            <p:ph type="body" sz="half" idx="3"/>
          </p:nvPr>
        </p:nvSpPr>
        <p:spPr>
          <a:xfrm>
            <a:off x="2571750" y="2781300"/>
            <a:ext cx="6858000" cy="4076700"/>
          </a:xfrm>
        </p:spPr>
        <p:txBody>
          <a:bodyPr/>
          <a:lstStyle/>
          <a:p>
            <a:pPr eaLnBrk="1" hangingPunct="1">
              <a:lnSpc>
                <a:spcPct val="90000"/>
              </a:lnSpc>
              <a:buFont typeface="Wingdings" pitchFamily="2" charset="2"/>
              <a:buNone/>
              <a:defRPr/>
            </a:pPr>
            <a:r>
              <a:rPr lang="ru-RU" sz="2000" dirty="0" smtClean="0"/>
              <a:t>    </a:t>
            </a:r>
            <a:r>
              <a:rPr lang="ru-RU" sz="2800" b="1" dirty="0" smtClean="0"/>
              <a:t>Солнечный свет, </a:t>
            </a:r>
          </a:p>
          <a:p>
            <a:pPr eaLnBrk="1" hangingPunct="1">
              <a:lnSpc>
                <a:spcPct val="90000"/>
              </a:lnSpc>
              <a:buFont typeface="Wingdings" pitchFamily="2" charset="2"/>
              <a:buNone/>
              <a:defRPr/>
            </a:pPr>
            <a:r>
              <a:rPr lang="ru-RU" sz="2800" b="1" dirty="0" smtClean="0"/>
              <a:t>    лунные блики, </a:t>
            </a:r>
          </a:p>
          <a:p>
            <a:pPr eaLnBrk="1" hangingPunct="1">
              <a:lnSpc>
                <a:spcPct val="90000"/>
              </a:lnSpc>
              <a:buFont typeface="Wingdings" pitchFamily="2" charset="2"/>
              <a:buNone/>
              <a:defRPr/>
            </a:pPr>
            <a:r>
              <a:rPr lang="ru-RU" sz="2800" b="1" dirty="0" smtClean="0"/>
              <a:t>    шум дождя, </a:t>
            </a:r>
          </a:p>
          <a:p>
            <a:pPr eaLnBrk="1" hangingPunct="1">
              <a:lnSpc>
                <a:spcPct val="90000"/>
              </a:lnSpc>
              <a:buFont typeface="Wingdings" pitchFamily="2" charset="2"/>
              <a:buNone/>
              <a:defRPr/>
            </a:pPr>
            <a:r>
              <a:rPr lang="ru-RU" sz="2800" b="1" dirty="0" smtClean="0"/>
              <a:t>    обращенное к вам слово, </a:t>
            </a:r>
          </a:p>
          <a:p>
            <a:pPr eaLnBrk="1" hangingPunct="1">
              <a:lnSpc>
                <a:spcPct val="90000"/>
              </a:lnSpc>
              <a:buFont typeface="Wingdings" pitchFamily="2" charset="2"/>
              <a:buNone/>
              <a:defRPr/>
            </a:pPr>
            <a:r>
              <a:rPr lang="ru-RU" sz="2800" b="1" dirty="0" smtClean="0"/>
              <a:t>    чья-то мимолетная улыбка – </a:t>
            </a:r>
          </a:p>
          <a:p>
            <a:pPr eaLnBrk="1" hangingPunct="1">
              <a:lnSpc>
                <a:spcPct val="90000"/>
              </a:lnSpc>
              <a:buFont typeface="Wingdings" pitchFamily="2" charset="2"/>
              <a:buNone/>
              <a:defRPr/>
            </a:pPr>
            <a:r>
              <a:rPr lang="ru-RU" sz="2800" b="1" dirty="0" smtClean="0"/>
              <a:t>    все находит отзвук в нашем </a:t>
            </a:r>
          </a:p>
          <a:p>
            <a:pPr eaLnBrk="1" hangingPunct="1">
              <a:lnSpc>
                <a:spcPct val="90000"/>
              </a:lnSpc>
              <a:buFont typeface="Wingdings" pitchFamily="2" charset="2"/>
              <a:buNone/>
              <a:defRPr/>
            </a:pPr>
            <a:r>
              <a:rPr lang="ru-RU" sz="2800" b="1" dirty="0" smtClean="0"/>
              <a:t>    сознании.</a:t>
            </a:r>
          </a:p>
        </p:txBody>
      </p:sp>
      <p:pic>
        <p:nvPicPr>
          <p:cNvPr id="22532" name="Picture 7" descr="J0343169"/>
          <p:cNvPicPr>
            <a:picLocks noGrp="1" noChangeAspect="1" noChangeArrowheads="1"/>
          </p:cNvPicPr>
          <p:nvPr>
            <p:ph sz="quarter" idx="2"/>
          </p:nvPr>
        </p:nvPicPr>
        <p:blipFill>
          <a:blip r:embed="rId3" cstate="print"/>
          <a:srcRect/>
          <a:stretch>
            <a:fillRect/>
          </a:stretch>
        </p:blipFill>
        <p:spPr>
          <a:xfrm rot="20216018">
            <a:off x="0" y="1125538"/>
            <a:ext cx="2881313" cy="2501900"/>
          </a:xfrm>
        </p:spPr>
      </p:pic>
      <p:pic>
        <p:nvPicPr>
          <p:cNvPr id="22533" name="Picture 9"/>
          <p:cNvPicPr>
            <a:picLocks noChangeAspect="1" noChangeArrowheads="1"/>
          </p:cNvPicPr>
          <p:nvPr/>
        </p:nvPicPr>
        <p:blipFill>
          <a:blip r:embed="rId4" cstate="print"/>
          <a:srcRect/>
          <a:stretch>
            <a:fillRect/>
          </a:stretch>
        </p:blipFill>
        <p:spPr bwMode="auto">
          <a:xfrm rot="749478">
            <a:off x="496888" y="3600450"/>
            <a:ext cx="2214562" cy="2936875"/>
          </a:xfrm>
          <a:prstGeom prst="rect">
            <a:avLst/>
          </a:prstGeom>
          <a:noFill/>
          <a:ln w="9525">
            <a:noFill/>
            <a:miter lim="800000"/>
            <a:headEnd/>
            <a:tailEnd/>
          </a:ln>
        </p:spPr>
      </p:pic>
      <p:pic>
        <p:nvPicPr>
          <p:cNvPr id="22534" name="Рисунок 5" descr="30363900.gif"/>
          <p:cNvPicPr>
            <a:picLocks noChangeAspect="1"/>
          </p:cNvPicPr>
          <p:nvPr/>
        </p:nvPicPr>
        <p:blipFill>
          <a:blip r:embed="rId5" cstate="print"/>
          <a:srcRect/>
          <a:stretch>
            <a:fillRect/>
          </a:stretch>
        </p:blipFill>
        <p:spPr bwMode="auto">
          <a:xfrm>
            <a:off x="5857875" y="771525"/>
            <a:ext cx="3286125" cy="3086100"/>
          </a:xfrm>
          <a:prstGeom prst="rect">
            <a:avLst/>
          </a:prstGeom>
          <a:noFill/>
          <a:ln w="9525">
            <a:noFill/>
            <a:miter lim="800000"/>
            <a:headEnd/>
            <a:tailEnd/>
          </a:ln>
        </p:spPr>
      </p:pic>
    </p:spTree>
  </p:cSld>
  <p:clrMapOvr>
    <a:masterClrMapping/>
  </p:clrMapOvr>
  <p:transition spd="med" advTm="10000">
    <p:zoom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7" name="Rectangle 5"/>
          <p:cNvSpPr>
            <a:spLocks noGrp="1" noChangeArrowheads="1"/>
          </p:cNvSpPr>
          <p:nvPr>
            <p:ph type="subTitle" idx="1"/>
          </p:nvPr>
        </p:nvSpPr>
        <p:spPr>
          <a:xfrm>
            <a:off x="2339975" y="2924175"/>
            <a:ext cx="6804025" cy="3587750"/>
          </a:xfrm>
        </p:spPr>
        <p:txBody>
          <a:bodyPr/>
          <a:lstStyle/>
          <a:p>
            <a:pPr algn="just" eaLnBrk="1" hangingPunct="1">
              <a:lnSpc>
                <a:spcPct val="90000"/>
              </a:lnSpc>
              <a:defRPr/>
            </a:pPr>
            <a:endParaRPr lang="ru-RU" sz="2800" b="1" dirty="0" smtClean="0"/>
          </a:p>
          <a:p>
            <a:pPr algn="just" eaLnBrk="1" hangingPunct="1">
              <a:lnSpc>
                <a:spcPct val="90000"/>
              </a:lnSpc>
              <a:defRPr/>
            </a:pPr>
            <a:r>
              <a:rPr lang="ru-RU" sz="2800" b="1" dirty="0" smtClean="0"/>
              <a:t>Заботиться о своём здоровье люди обычно начинают только после того, как недуг даст о себе знать. </a:t>
            </a:r>
          </a:p>
          <a:p>
            <a:pPr algn="just" eaLnBrk="1" hangingPunct="1">
              <a:lnSpc>
                <a:spcPct val="90000"/>
              </a:lnSpc>
              <a:defRPr/>
            </a:pPr>
            <a:r>
              <a:rPr lang="ru-RU" sz="2800" b="1" dirty="0" smtClean="0"/>
              <a:t>А ведь можно предотвратить заболевания намного раньше только подумав о себе и своих близких.</a:t>
            </a:r>
          </a:p>
        </p:txBody>
      </p:sp>
      <p:pic>
        <p:nvPicPr>
          <p:cNvPr id="24579" name="Picture 6"/>
          <p:cNvPicPr>
            <a:picLocks noChangeAspect="1" noChangeArrowheads="1"/>
          </p:cNvPicPr>
          <p:nvPr/>
        </p:nvPicPr>
        <p:blipFill>
          <a:blip r:embed="rId2" cstate="print"/>
          <a:srcRect/>
          <a:stretch>
            <a:fillRect/>
          </a:stretch>
        </p:blipFill>
        <p:spPr bwMode="auto">
          <a:xfrm rot="-1352279">
            <a:off x="484188" y="325438"/>
            <a:ext cx="3006725" cy="3125787"/>
          </a:xfrm>
          <a:prstGeom prst="rect">
            <a:avLst/>
          </a:prstGeom>
          <a:noFill/>
          <a:ln w="9525">
            <a:noFill/>
            <a:miter lim="800000"/>
            <a:headEnd/>
            <a:tailEnd/>
          </a:ln>
        </p:spPr>
      </p:pic>
      <p:pic>
        <p:nvPicPr>
          <p:cNvPr id="24580" name="Picture 7"/>
          <p:cNvPicPr>
            <a:picLocks noChangeAspect="1" noChangeArrowheads="1"/>
          </p:cNvPicPr>
          <p:nvPr/>
        </p:nvPicPr>
        <p:blipFill>
          <a:blip r:embed="rId3" cstate="print"/>
          <a:srcRect/>
          <a:stretch>
            <a:fillRect/>
          </a:stretch>
        </p:blipFill>
        <p:spPr bwMode="auto">
          <a:xfrm rot="1186462">
            <a:off x="6097588" y="214313"/>
            <a:ext cx="2617787" cy="2989262"/>
          </a:xfrm>
          <a:prstGeom prst="rect">
            <a:avLst/>
          </a:prstGeom>
          <a:noFill/>
          <a:ln w="9525">
            <a:noFill/>
            <a:miter lim="800000"/>
            <a:headEnd/>
            <a:tailEnd/>
          </a:ln>
        </p:spPr>
      </p:pic>
    </p:spTree>
  </p:cSld>
  <p:clrMapOvr>
    <a:masterClrMapping/>
  </p:clrMapOvr>
  <p:transition spd="med" advTm="10000">
    <p:zoom dir="in"/>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Рисунок 4" descr="1.gif"/>
          <p:cNvPicPr>
            <a:picLocks noChangeAspect="1"/>
          </p:cNvPicPr>
          <p:nvPr/>
        </p:nvPicPr>
        <p:blipFill>
          <a:blip r:embed="rId3" cstate="print"/>
          <a:srcRect/>
          <a:stretch>
            <a:fillRect/>
          </a:stretch>
        </p:blipFill>
        <p:spPr bwMode="auto">
          <a:xfrm>
            <a:off x="2147888" y="2571750"/>
            <a:ext cx="4660900" cy="2370138"/>
          </a:xfrm>
          <a:prstGeom prst="rect">
            <a:avLst/>
          </a:prstGeom>
          <a:noFill/>
          <a:ln w="9525">
            <a:noFill/>
            <a:miter lim="800000"/>
            <a:headEnd/>
            <a:tailEnd/>
          </a:ln>
        </p:spPr>
      </p:pic>
      <p:pic>
        <p:nvPicPr>
          <p:cNvPr id="25603" name="Рисунок 6" descr="69a59a12.gif"/>
          <p:cNvPicPr>
            <a:picLocks noChangeAspect="1"/>
          </p:cNvPicPr>
          <p:nvPr/>
        </p:nvPicPr>
        <p:blipFill>
          <a:blip r:embed="rId4" cstate="print"/>
          <a:srcRect/>
          <a:stretch>
            <a:fillRect/>
          </a:stretch>
        </p:blipFill>
        <p:spPr bwMode="auto">
          <a:xfrm>
            <a:off x="7534275" y="0"/>
            <a:ext cx="1609725" cy="1714500"/>
          </a:xfrm>
          <a:prstGeom prst="rect">
            <a:avLst/>
          </a:prstGeom>
          <a:noFill/>
          <a:ln w="9525">
            <a:noFill/>
            <a:miter lim="800000"/>
            <a:headEnd/>
            <a:tailEnd/>
          </a:ln>
        </p:spPr>
      </p:pic>
      <p:pic>
        <p:nvPicPr>
          <p:cNvPr id="25604" name="Рисунок 7" descr="69a59a12.gif"/>
          <p:cNvPicPr>
            <a:picLocks noChangeAspect="1"/>
          </p:cNvPicPr>
          <p:nvPr/>
        </p:nvPicPr>
        <p:blipFill>
          <a:blip r:embed="rId4" cstate="print"/>
          <a:srcRect/>
          <a:stretch>
            <a:fillRect/>
          </a:stretch>
        </p:blipFill>
        <p:spPr bwMode="auto">
          <a:xfrm rot="-5400000">
            <a:off x="52387" y="-52387"/>
            <a:ext cx="1609725" cy="1714500"/>
          </a:xfrm>
          <a:prstGeom prst="rect">
            <a:avLst/>
          </a:prstGeom>
          <a:noFill/>
          <a:ln w="9525">
            <a:noFill/>
            <a:miter lim="800000"/>
            <a:headEnd/>
            <a:tailEnd/>
          </a:ln>
        </p:spPr>
      </p:pic>
      <p:pic>
        <p:nvPicPr>
          <p:cNvPr id="25605" name="Содержимое 9" descr="dc5fbec7.gif"/>
          <p:cNvPicPr>
            <a:picLocks noGrp="1" noChangeAspect="1"/>
          </p:cNvPicPr>
          <p:nvPr>
            <p:ph idx="1"/>
          </p:nvPr>
        </p:nvPicPr>
        <p:blipFill>
          <a:blip r:embed="rId5" cstate="print"/>
          <a:srcRect/>
          <a:stretch>
            <a:fillRect/>
          </a:stretch>
        </p:blipFill>
        <p:spPr>
          <a:xfrm>
            <a:off x="1331913" y="5084763"/>
            <a:ext cx="6513512" cy="1557337"/>
          </a:xfrm>
        </p:spPr>
      </p:pic>
      <p:sp>
        <p:nvSpPr>
          <p:cNvPr id="11" name="Прямоугольник 10"/>
          <p:cNvSpPr/>
          <p:nvPr/>
        </p:nvSpPr>
        <p:spPr>
          <a:xfrm>
            <a:off x="328161" y="1052736"/>
            <a:ext cx="8202887" cy="1200329"/>
          </a:xfrm>
          <a:prstGeom prst="rect">
            <a:avLst/>
          </a:prstGeom>
          <a:noFill/>
          <a:ln w="57150">
            <a:solidFill>
              <a:srgbClr val="FFFF00"/>
            </a:solidFill>
          </a:ln>
        </p:spPr>
        <p:txBody>
          <a:bodyPr wrap="none">
            <a:spAutoFit/>
          </a:bodyPr>
          <a:lstStyle/>
          <a:p>
            <a:pPr algn="ctr">
              <a:defRPr/>
            </a:pPr>
            <a:r>
              <a:rPr lang="ru-RU" sz="7200" dirty="0">
                <a:ln w="18415" cmpd="sng">
                  <a:solidFill>
                    <a:srgbClr val="FFFFFF"/>
                  </a:solidFill>
                  <a:prstDash val="solid"/>
                </a:ln>
                <a:solidFill>
                  <a:srgbClr val="FFFFFF"/>
                </a:solidFill>
                <a:effectLst>
                  <a:outerShdw blurRad="63500" dir="3600000" algn="tl" rotWithShape="0">
                    <a:srgbClr val="000000">
                      <a:alpha val="70000"/>
                    </a:srgbClr>
                  </a:outerShdw>
                </a:effectLst>
              </a:rPr>
              <a:t>Будьте здоровы!</a:t>
            </a:r>
          </a:p>
        </p:txBody>
      </p:sp>
    </p:spTree>
  </p:cSld>
  <p:clrMapOvr>
    <a:masterClrMapping/>
  </p:clrMapOvr>
  <p:transition spd="med" advTm="10000">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000" fill="hold"/>
                                        <p:tgtEl>
                                          <p:spTgt spid="11"/>
                                        </p:tgtEl>
                                        <p:attrNameLst>
                                          <p:attrName>ppt_w</p:attrName>
                                        </p:attrNameLst>
                                      </p:cBhvr>
                                      <p:tavLst>
                                        <p:tav tm="0">
                                          <p:val>
                                            <p:fltVal val="0"/>
                                          </p:val>
                                        </p:tav>
                                        <p:tav tm="100000">
                                          <p:val>
                                            <p:strVal val="#ppt_w"/>
                                          </p:val>
                                        </p:tav>
                                      </p:tavLst>
                                    </p:anim>
                                    <p:anim calcmode="lin" valueType="num">
                                      <p:cBhvr>
                                        <p:cTn id="8" dur="2000" fill="hold"/>
                                        <p:tgtEl>
                                          <p:spTgt spid="11"/>
                                        </p:tgtEl>
                                        <p:attrNameLst>
                                          <p:attrName>ppt_h</p:attrName>
                                        </p:attrNameLst>
                                      </p:cBhvr>
                                      <p:tavLst>
                                        <p:tav tm="0">
                                          <p:val>
                                            <p:fltVal val="0"/>
                                          </p:val>
                                        </p:tav>
                                        <p:tav tm="100000">
                                          <p:val>
                                            <p:strVal val="#ppt_h"/>
                                          </p:val>
                                        </p:tav>
                                      </p:tavLst>
                                    </p:anim>
                                    <p:animEffect transition="in" filter="fade">
                                      <p:cBhvr>
                                        <p:cTn id="9" dur="20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noFill/>
        </p:spPr>
        <p:txBody>
          <a:bodyPr/>
          <a:lstStyle/>
          <a:p>
            <a:endParaRPr lang="ru-RU" smtClean="0">
              <a:effectLst/>
            </a:endParaRPr>
          </a:p>
        </p:txBody>
      </p:sp>
      <p:sp>
        <p:nvSpPr>
          <p:cNvPr id="5123" name="Rectangle 3"/>
          <p:cNvSpPr>
            <a:spLocks noGrp="1" noChangeArrowheads="1"/>
          </p:cNvSpPr>
          <p:nvPr>
            <p:ph type="body" idx="4294967295"/>
          </p:nvPr>
        </p:nvSpPr>
        <p:spPr>
          <a:noFill/>
        </p:spPr>
        <p:txBody>
          <a:bodyPr/>
          <a:lstStyle/>
          <a:p>
            <a:endParaRPr lang="ru-RU" smtClean="0">
              <a:effectLst/>
            </a:endParaRPr>
          </a:p>
        </p:txBody>
      </p:sp>
      <p:pic>
        <p:nvPicPr>
          <p:cNvPr id="5124" name="Picture 4" descr="001336_522739_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med" advTm="10000">
    <p:zoom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ocuments and Settings\Нина Алексеевна\Рабочий стол\за здоровый образ\Новая папка\зож\sog.jpg"/>
          <p:cNvPicPr>
            <a:picLocks noChangeAspect="1" noChangeArrowheads="1"/>
          </p:cNvPicPr>
          <p:nvPr/>
        </p:nvPicPr>
        <p:blipFill>
          <a:blip r:embed="rId2" cstate="print"/>
          <a:srcRect/>
          <a:stretch>
            <a:fillRect/>
          </a:stretch>
        </p:blipFill>
        <p:spPr bwMode="auto">
          <a:xfrm>
            <a:off x="539750" y="0"/>
            <a:ext cx="7993063" cy="6858000"/>
          </a:xfrm>
          <a:prstGeom prst="rect">
            <a:avLst/>
          </a:prstGeom>
          <a:noFill/>
          <a:ln w="9525">
            <a:noFill/>
            <a:miter lim="800000"/>
            <a:headEnd/>
            <a:tailEnd/>
          </a:ln>
        </p:spPr>
      </p:pic>
    </p:spTree>
  </p:cSld>
  <p:clrMapOvr>
    <a:masterClrMapping/>
  </p:clrMapOvr>
  <p:transition spd="med" advTm="10000">
    <p:zoom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ru-RU" sz="6600" b="1" dirty="0" smtClean="0">
                <a:solidFill>
                  <a:srgbClr val="FFFF00"/>
                </a:solidFill>
              </a:rPr>
              <a:t>Нет !!!          Да !!!!!</a:t>
            </a:r>
            <a:endParaRPr lang="ru-RU" sz="6600" b="1" dirty="0">
              <a:solidFill>
                <a:srgbClr val="FFFF00"/>
              </a:solidFill>
            </a:endParaRPr>
          </a:p>
        </p:txBody>
      </p:sp>
      <p:pic>
        <p:nvPicPr>
          <p:cNvPr id="7171" name="Picture 4" descr="cfa8f91a2780"/>
          <p:cNvPicPr>
            <a:picLocks noChangeAspect="1" noChangeArrowheads="1"/>
          </p:cNvPicPr>
          <p:nvPr/>
        </p:nvPicPr>
        <p:blipFill>
          <a:blip r:embed="rId2" cstate="print"/>
          <a:srcRect l="4520" t="4166" r="67485" b="77626"/>
          <a:stretch>
            <a:fillRect/>
          </a:stretch>
        </p:blipFill>
        <p:spPr bwMode="auto">
          <a:xfrm>
            <a:off x="500063" y="1714500"/>
            <a:ext cx="1428750" cy="1314450"/>
          </a:xfrm>
          <a:prstGeom prst="rect">
            <a:avLst/>
          </a:prstGeom>
          <a:noFill/>
          <a:ln w="57150">
            <a:solidFill>
              <a:srgbClr val="FF0000"/>
            </a:solidFill>
            <a:miter lim="800000"/>
            <a:headEnd/>
            <a:tailEnd/>
          </a:ln>
        </p:spPr>
      </p:pic>
      <p:pic>
        <p:nvPicPr>
          <p:cNvPr id="7172" name="Picture 4" descr="cfa8f91a2780"/>
          <p:cNvPicPr>
            <a:picLocks noChangeAspect="1" noChangeArrowheads="1"/>
          </p:cNvPicPr>
          <p:nvPr/>
        </p:nvPicPr>
        <p:blipFill>
          <a:blip r:embed="rId2" cstate="print"/>
          <a:srcRect l="33987" t="3125" r="36542" b="78125"/>
          <a:stretch>
            <a:fillRect/>
          </a:stretch>
        </p:blipFill>
        <p:spPr bwMode="auto">
          <a:xfrm>
            <a:off x="2286000" y="5143500"/>
            <a:ext cx="1428750" cy="1285875"/>
          </a:xfrm>
          <a:prstGeom prst="rect">
            <a:avLst/>
          </a:prstGeom>
          <a:noFill/>
          <a:ln w="57150">
            <a:solidFill>
              <a:srgbClr val="FF0000"/>
            </a:solidFill>
            <a:miter lim="800000"/>
            <a:headEnd/>
            <a:tailEnd/>
          </a:ln>
        </p:spPr>
      </p:pic>
      <p:pic>
        <p:nvPicPr>
          <p:cNvPr id="7173" name="Picture 4" descr="cfa8f91a2780"/>
          <p:cNvPicPr>
            <a:picLocks noChangeAspect="1" noChangeArrowheads="1"/>
          </p:cNvPicPr>
          <p:nvPr/>
        </p:nvPicPr>
        <p:blipFill>
          <a:blip r:embed="rId2" cstate="print"/>
          <a:srcRect l="64932" t="3125" r="5598" b="78125"/>
          <a:stretch>
            <a:fillRect/>
          </a:stretch>
        </p:blipFill>
        <p:spPr bwMode="auto">
          <a:xfrm>
            <a:off x="428625" y="3429000"/>
            <a:ext cx="1428750" cy="1285875"/>
          </a:xfrm>
          <a:prstGeom prst="rect">
            <a:avLst/>
          </a:prstGeom>
          <a:noFill/>
          <a:ln w="57150">
            <a:solidFill>
              <a:srgbClr val="FF0000"/>
            </a:solidFill>
            <a:miter lim="800000"/>
            <a:headEnd/>
            <a:tailEnd/>
          </a:ln>
        </p:spPr>
      </p:pic>
      <p:pic>
        <p:nvPicPr>
          <p:cNvPr id="7174" name="Picture 4" descr="cfa8f91a2780"/>
          <p:cNvPicPr>
            <a:picLocks noChangeAspect="1" noChangeArrowheads="1"/>
          </p:cNvPicPr>
          <p:nvPr/>
        </p:nvPicPr>
        <p:blipFill>
          <a:blip r:embed="rId2" cstate="print"/>
          <a:srcRect l="35461" t="46875" r="35068" b="34375"/>
          <a:stretch>
            <a:fillRect/>
          </a:stretch>
        </p:blipFill>
        <p:spPr bwMode="auto">
          <a:xfrm>
            <a:off x="428625" y="5143500"/>
            <a:ext cx="1428750" cy="1285875"/>
          </a:xfrm>
          <a:prstGeom prst="rect">
            <a:avLst/>
          </a:prstGeom>
          <a:noFill/>
          <a:ln w="57150">
            <a:solidFill>
              <a:srgbClr val="FF0000"/>
            </a:solidFill>
            <a:miter lim="800000"/>
            <a:headEnd/>
            <a:tailEnd/>
          </a:ln>
        </p:spPr>
      </p:pic>
      <p:pic>
        <p:nvPicPr>
          <p:cNvPr id="7175" name="Picture 4" descr="cfa8f91a2780"/>
          <p:cNvPicPr>
            <a:picLocks noChangeAspect="1" noChangeArrowheads="1"/>
          </p:cNvPicPr>
          <p:nvPr/>
        </p:nvPicPr>
        <p:blipFill>
          <a:blip r:embed="rId2" cstate="print"/>
          <a:srcRect l="4520" t="25000" r="66013" b="56250"/>
          <a:stretch>
            <a:fillRect/>
          </a:stretch>
        </p:blipFill>
        <p:spPr bwMode="auto">
          <a:xfrm>
            <a:off x="5429250" y="3429000"/>
            <a:ext cx="1428750" cy="1285875"/>
          </a:xfrm>
          <a:prstGeom prst="rect">
            <a:avLst/>
          </a:prstGeom>
          <a:noFill/>
          <a:ln w="57150">
            <a:solidFill>
              <a:srgbClr val="FF0000"/>
            </a:solidFill>
            <a:miter lim="800000"/>
            <a:headEnd/>
            <a:tailEnd/>
          </a:ln>
        </p:spPr>
      </p:pic>
      <p:pic>
        <p:nvPicPr>
          <p:cNvPr id="7176" name="Picture 4" descr="cfa8f91a2780"/>
          <p:cNvPicPr>
            <a:picLocks noChangeAspect="1" noChangeArrowheads="1"/>
          </p:cNvPicPr>
          <p:nvPr/>
        </p:nvPicPr>
        <p:blipFill>
          <a:blip r:embed="rId2" cstate="print"/>
          <a:srcRect l="4504" t="46738" r="66112" b="34567"/>
          <a:stretch>
            <a:fillRect/>
          </a:stretch>
        </p:blipFill>
        <p:spPr bwMode="auto">
          <a:xfrm>
            <a:off x="7286625" y="1571625"/>
            <a:ext cx="1508125" cy="1357313"/>
          </a:xfrm>
          <a:prstGeom prst="rect">
            <a:avLst/>
          </a:prstGeom>
          <a:noFill/>
          <a:ln w="57150">
            <a:solidFill>
              <a:srgbClr val="FF0000"/>
            </a:solidFill>
            <a:miter lim="800000"/>
            <a:headEnd/>
            <a:tailEnd/>
          </a:ln>
        </p:spPr>
      </p:pic>
      <p:pic>
        <p:nvPicPr>
          <p:cNvPr id="7177" name="Picture 4" descr="cfa8f91a2780"/>
          <p:cNvPicPr>
            <a:picLocks noChangeAspect="1" noChangeArrowheads="1"/>
          </p:cNvPicPr>
          <p:nvPr/>
        </p:nvPicPr>
        <p:blipFill>
          <a:blip r:embed="rId2" cstate="print"/>
          <a:srcRect l="33989" t="25000" r="35068" b="56250"/>
          <a:stretch>
            <a:fillRect/>
          </a:stretch>
        </p:blipFill>
        <p:spPr bwMode="auto">
          <a:xfrm>
            <a:off x="7358063" y="3429000"/>
            <a:ext cx="1428750" cy="1285875"/>
          </a:xfrm>
          <a:prstGeom prst="rect">
            <a:avLst/>
          </a:prstGeom>
          <a:noFill/>
          <a:ln w="57150">
            <a:solidFill>
              <a:srgbClr val="FF0000"/>
            </a:solidFill>
            <a:miter lim="800000"/>
            <a:headEnd/>
            <a:tailEnd/>
          </a:ln>
        </p:spPr>
      </p:pic>
      <p:pic>
        <p:nvPicPr>
          <p:cNvPr id="7178" name="Picture 4" descr="cfa8f91a2780"/>
          <p:cNvPicPr>
            <a:picLocks noChangeAspect="1" noChangeArrowheads="1"/>
          </p:cNvPicPr>
          <p:nvPr/>
        </p:nvPicPr>
        <p:blipFill>
          <a:blip r:embed="rId2" cstate="print"/>
          <a:srcRect l="64932" t="23958" r="5598" b="56250"/>
          <a:stretch>
            <a:fillRect/>
          </a:stretch>
        </p:blipFill>
        <p:spPr bwMode="auto">
          <a:xfrm>
            <a:off x="5429250" y="5072063"/>
            <a:ext cx="1428750" cy="1357312"/>
          </a:xfrm>
          <a:prstGeom prst="rect">
            <a:avLst/>
          </a:prstGeom>
          <a:noFill/>
          <a:ln w="57150">
            <a:solidFill>
              <a:srgbClr val="FF0000"/>
            </a:solidFill>
            <a:miter lim="800000"/>
            <a:headEnd/>
            <a:tailEnd/>
          </a:ln>
        </p:spPr>
      </p:pic>
      <p:pic>
        <p:nvPicPr>
          <p:cNvPr id="7179" name="Picture 4" descr="cfa8f91a2780"/>
          <p:cNvPicPr>
            <a:picLocks noChangeAspect="1" noChangeArrowheads="1"/>
          </p:cNvPicPr>
          <p:nvPr/>
        </p:nvPicPr>
        <p:blipFill>
          <a:blip r:embed="rId2" cstate="print"/>
          <a:srcRect l="64932" t="45833" r="5598" b="34375"/>
          <a:stretch>
            <a:fillRect/>
          </a:stretch>
        </p:blipFill>
        <p:spPr bwMode="auto">
          <a:xfrm>
            <a:off x="7286625" y="5072063"/>
            <a:ext cx="1428750" cy="1357312"/>
          </a:xfrm>
          <a:prstGeom prst="rect">
            <a:avLst/>
          </a:prstGeom>
          <a:noFill/>
          <a:ln w="57150">
            <a:solidFill>
              <a:srgbClr val="FF0000"/>
            </a:solidFill>
            <a:miter lim="800000"/>
            <a:headEnd/>
            <a:tailEnd/>
          </a:ln>
        </p:spPr>
      </p:pic>
    </p:spTree>
  </p:cSld>
  <p:clrMapOvr>
    <a:masterClrMapping/>
  </p:clrMapOvr>
  <p:transition spd="med" advTm="10000">
    <p:zoom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8" descr="C:\Documents and Settings\Admin\Рабочий стол\ленины работы\здоровый образ жизни\books.gif"/>
          <p:cNvPicPr>
            <a:picLocks noChangeAspect="1" noChangeArrowheads="1" noCrop="1"/>
          </p:cNvPicPr>
          <p:nvPr/>
        </p:nvPicPr>
        <p:blipFill>
          <a:blip r:embed="rId2" cstate="print"/>
          <a:srcRect/>
          <a:stretch>
            <a:fillRect/>
          </a:stretch>
        </p:blipFill>
        <p:spPr bwMode="auto">
          <a:xfrm>
            <a:off x="4913313" y="3000375"/>
            <a:ext cx="4230687" cy="3857625"/>
          </a:xfrm>
          <a:prstGeom prst="rect">
            <a:avLst/>
          </a:prstGeom>
          <a:noFill/>
          <a:ln w="9525">
            <a:noFill/>
            <a:miter lim="800000"/>
            <a:headEnd/>
            <a:tailEnd/>
          </a:ln>
        </p:spPr>
      </p:pic>
      <p:pic>
        <p:nvPicPr>
          <p:cNvPr id="9219" name="Picture 7"/>
          <p:cNvPicPr>
            <a:picLocks noGrp="1" noChangeAspect="1" noChangeArrowheads="1"/>
          </p:cNvPicPr>
          <p:nvPr>
            <p:ph sz="half" idx="2"/>
          </p:nvPr>
        </p:nvPicPr>
        <p:blipFill>
          <a:blip r:embed="rId3" cstate="print"/>
          <a:srcRect/>
          <a:stretch>
            <a:fillRect/>
          </a:stretch>
        </p:blipFill>
        <p:spPr>
          <a:xfrm rot="21012206">
            <a:off x="241300" y="3322638"/>
            <a:ext cx="4260850" cy="3195637"/>
          </a:xfrm>
        </p:spPr>
      </p:pic>
      <p:sp>
        <p:nvSpPr>
          <p:cNvPr id="9220" name="Rectangle 2"/>
          <p:cNvSpPr>
            <a:spLocks noGrp="1" noChangeArrowheads="1"/>
          </p:cNvSpPr>
          <p:nvPr>
            <p:ph type="title"/>
          </p:nvPr>
        </p:nvSpPr>
        <p:spPr>
          <a:xfrm>
            <a:off x="457200" y="158750"/>
            <a:ext cx="8229600" cy="841375"/>
          </a:xfrm>
        </p:spPr>
        <p:txBody>
          <a:bodyPr/>
          <a:lstStyle/>
          <a:p>
            <a:pPr eaLnBrk="1" hangingPunct="1">
              <a:lnSpc>
                <a:spcPct val="90000"/>
              </a:lnSpc>
            </a:pPr>
            <a:r>
              <a:rPr lang="ru-RU" sz="5400" b="1" smtClean="0">
                <a:solidFill>
                  <a:srgbClr val="FFFF00"/>
                </a:solidFill>
                <a:effectLst/>
                <a:latin typeface="Comic Sans MS" pitchFamily="66" charset="0"/>
              </a:rPr>
              <a:t>Запомните:</a:t>
            </a:r>
          </a:p>
        </p:txBody>
      </p:sp>
      <p:sp>
        <p:nvSpPr>
          <p:cNvPr id="9221" name="Rectangle 3"/>
          <p:cNvSpPr>
            <a:spLocks noGrp="1" noChangeArrowheads="1"/>
          </p:cNvSpPr>
          <p:nvPr>
            <p:ph type="body" sz="half" idx="1"/>
          </p:nvPr>
        </p:nvSpPr>
        <p:spPr>
          <a:xfrm>
            <a:off x="1476375" y="1071563"/>
            <a:ext cx="6154738" cy="4872037"/>
          </a:xfrm>
        </p:spPr>
        <p:txBody>
          <a:bodyPr/>
          <a:lstStyle/>
          <a:p>
            <a:pPr eaLnBrk="1" hangingPunct="1">
              <a:lnSpc>
                <a:spcPct val="90000"/>
              </a:lnSpc>
              <a:buFont typeface="Arial" charset="0"/>
              <a:buChar char="•"/>
            </a:pPr>
            <a:r>
              <a:rPr lang="ru-RU" sz="2400" b="1" smtClean="0">
                <a:effectLst/>
                <a:latin typeface="Comic Sans MS" pitchFamily="66" charset="0"/>
              </a:rPr>
              <a:t>Кто курит табак – тот сам себе враг.</a:t>
            </a:r>
          </a:p>
          <a:p>
            <a:pPr eaLnBrk="1" hangingPunct="1">
              <a:lnSpc>
                <a:spcPct val="90000"/>
              </a:lnSpc>
              <a:buFont typeface="Arial" charset="0"/>
              <a:buChar char="•"/>
            </a:pPr>
            <a:endParaRPr lang="ru-RU" sz="2400" b="1" smtClean="0">
              <a:effectLst/>
              <a:latin typeface="Comic Sans MS" pitchFamily="66" charset="0"/>
            </a:endParaRPr>
          </a:p>
          <a:p>
            <a:pPr eaLnBrk="1" hangingPunct="1">
              <a:lnSpc>
                <a:spcPct val="90000"/>
              </a:lnSpc>
              <a:buFont typeface="Arial" charset="0"/>
              <a:buChar char="•"/>
            </a:pPr>
            <a:r>
              <a:rPr lang="ru-RU" sz="2400" b="1" smtClean="0">
                <a:effectLst/>
                <a:latin typeface="Comic Sans MS" pitchFamily="66" charset="0"/>
              </a:rPr>
              <a:t>Табак уму не товарищ.</a:t>
            </a:r>
          </a:p>
          <a:p>
            <a:pPr eaLnBrk="1" hangingPunct="1">
              <a:lnSpc>
                <a:spcPct val="90000"/>
              </a:lnSpc>
              <a:buFont typeface="Arial" charset="0"/>
              <a:buChar char="•"/>
            </a:pPr>
            <a:endParaRPr lang="ru-RU" sz="2400" b="1" smtClean="0">
              <a:effectLst/>
              <a:latin typeface="Comic Sans MS" pitchFamily="66" charset="0"/>
            </a:endParaRPr>
          </a:p>
          <a:p>
            <a:pPr eaLnBrk="1" hangingPunct="1">
              <a:lnSpc>
                <a:spcPct val="90000"/>
              </a:lnSpc>
              <a:buFont typeface="Arial" charset="0"/>
              <a:buChar char="•"/>
            </a:pPr>
            <a:r>
              <a:rPr lang="ru-RU" sz="2400" b="1" smtClean="0">
                <a:effectLst/>
                <a:latin typeface="Comic Sans MS" pitchFamily="66" charset="0"/>
              </a:rPr>
              <a:t>Курильщик – сам себе могильщик.</a:t>
            </a:r>
          </a:p>
        </p:txBody>
      </p:sp>
    </p:spTree>
  </p:cSld>
  <p:clrMapOvr>
    <a:masterClrMapping/>
  </p:clrMapOvr>
  <p:transition spd="med" advTm="10000">
    <p:zoom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endParaRPr lang="ru-RU"/>
          </a:p>
        </p:txBody>
      </p:sp>
      <p:graphicFrame>
        <p:nvGraphicFramePr>
          <p:cNvPr id="1026" name="Object 2"/>
          <p:cNvGraphicFramePr>
            <a:graphicFrameLocks noChangeAspect="1"/>
          </p:cNvGraphicFramePr>
          <p:nvPr/>
        </p:nvGraphicFramePr>
        <p:xfrm>
          <a:off x="0" y="0"/>
          <a:ext cx="9144000" cy="6858000"/>
        </p:xfrm>
        <a:graphic>
          <a:graphicData uri="http://schemas.openxmlformats.org/presentationml/2006/ole">
            <p:oleObj spid="_x0000_s1026" name="Слайд" r:id="rId3" imgW="4571966" imgH="3428873" progId="PowerPoint.Slide.8">
              <p:embed/>
            </p:oleObj>
          </a:graphicData>
        </a:graphic>
      </p:graphicFrame>
    </p:spTree>
  </p:cSld>
  <p:clrMapOvr>
    <a:masterClrMapping/>
  </p:clrMapOvr>
  <p:transition spd="med" advTm="10000">
    <p:zoom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0" y="158750"/>
            <a:ext cx="9144000" cy="1258888"/>
          </a:xfrm>
        </p:spPr>
        <p:txBody>
          <a:bodyPr/>
          <a:lstStyle/>
          <a:p>
            <a:pPr eaLnBrk="1" hangingPunct="1">
              <a:defRPr/>
            </a:pPr>
            <a:r>
              <a:rPr lang="ru-RU" sz="4000" b="1" dirty="0" smtClean="0">
                <a:solidFill>
                  <a:srgbClr val="FFFF00"/>
                </a:solidFill>
              </a:rPr>
              <a:t>Потянешься за водкой – </a:t>
            </a:r>
            <a:br>
              <a:rPr lang="ru-RU" sz="4000" b="1" dirty="0" smtClean="0">
                <a:solidFill>
                  <a:srgbClr val="FFFF00"/>
                </a:solidFill>
              </a:rPr>
            </a:br>
            <a:r>
              <a:rPr lang="ru-RU" sz="4000" b="1" dirty="0" smtClean="0">
                <a:solidFill>
                  <a:srgbClr val="FFFF00"/>
                </a:solidFill>
              </a:rPr>
              <a:t>будет жизнь короткой</a:t>
            </a:r>
          </a:p>
        </p:txBody>
      </p:sp>
      <p:sp>
        <p:nvSpPr>
          <p:cNvPr id="99331" name="Rectangle 3"/>
          <p:cNvSpPr>
            <a:spLocks noGrp="1" noChangeArrowheads="1"/>
          </p:cNvSpPr>
          <p:nvPr>
            <p:ph type="body" sz="half" idx="1"/>
          </p:nvPr>
        </p:nvSpPr>
        <p:spPr>
          <a:xfrm>
            <a:off x="3929063" y="2349500"/>
            <a:ext cx="4902200" cy="3651250"/>
          </a:xfrm>
        </p:spPr>
        <p:txBody>
          <a:bodyPr/>
          <a:lstStyle/>
          <a:p>
            <a:pPr eaLnBrk="1" hangingPunct="1">
              <a:lnSpc>
                <a:spcPct val="90000"/>
              </a:lnSpc>
              <a:buFont typeface="Wingdings" pitchFamily="2" charset="2"/>
              <a:buNone/>
              <a:defRPr/>
            </a:pPr>
            <a:endParaRPr lang="ru-RU" sz="2400" b="1" dirty="0" smtClean="0"/>
          </a:p>
          <a:p>
            <a:pPr eaLnBrk="1" hangingPunct="1">
              <a:lnSpc>
                <a:spcPct val="90000"/>
              </a:lnSpc>
              <a:buFont typeface="Wingdings" pitchFamily="2" charset="2"/>
              <a:buChar char="q"/>
              <a:defRPr/>
            </a:pPr>
            <a:r>
              <a:rPr lang="ru-RU" sz="2400" b="1" dirty="0" smtClean="0"/>
              <a:t>бедность </a:t>
            </a:r>
          </a:p>
          <a:p>
            <a:pPr eaLnBrk="1" hangingPunct="1">
              <a:lnSpc>
                <a:spcPct val="90000"/>
              </a:lnSpc>
              <a:buFont typeface="Wingdings" pitchFamily="2" charset="2"/>
              <a:buChar char="q"/>
              <a:defRPr/>
            </a:pPr>
            <a:r>
              <a:rPr lang="ru-RU" sz="2400" b="1" dirty="0" smtClean="0"/>
              <a:t>раздор </a:t>
            </a:r>
          </a:p>
          <a:p>
            <a:pPr eaLnBrk="1" hangingPunct="1">
              <a:lnSpc>
                <a:spcPct val="90000"/>
              </a:lnSpc>
              <a:buFont typeface="Wingdings" pitchFamily="2" charset="2"/>
              <a:buChar char="q"/>
              <a:defRPr/>
            </a:pPr>
            <a:r>
              <a:rPr lang="ru-RU" sz="2400" b="1" dirty="0" smtClean="0"/>
              <a:t>болезнь</a:t>
            </a:r>
          </a:p>
          <a:p>
            <a:pPr eaLnBrk="1" hangingPunct="1">
              <a:lnSpc>
                <a:spcPct val="90000"/>
              </a:lnSpc>
              <a:buFont typeface="Wingdings" pitchFamily="2" charset="2"/>
              <a:buChar char="q"/>
              <a:defRPr/>
            </a:pPr>
            <a:r>
              <a:rPr lang="ru-RU" sz="2400" b="1" dirty="0" smtClean="0"/>
              <a:t>потерю репутации </a:t>
            </a:r>
          </a:p>
          <a:p>
            <a:pPr eaLnBrk="1" hangingPunct="1">
              <a:lnSpc>
                <a:spcPct val="90000"/>
              </a:lnSpc>
              <a:buFont typeface="Wingdings" pitchFamily="2" charset="2"/>
              <a:buChar char="q"/>
              <a:defRPr/>
            </a:pPr>
            <a:r>
              <a:rPr lang="ru-RU" sz="2400" b="1" dirty="0" smtClean="0"/>
              <a:t>позор </a:t>
            </a:r>
          </a:p>
          <a:p>
            <a:pPr eaLnBrk="1" hangingPunct="1">
              <a:lnSpc>
                <a:spcPct val="90000"/>
              </a:lnSpc>
              <a:buFont typeface="Wingdings" pitchFamily="2" charset="2"/>
              <a:buChar char="q"/>
              <a:defRPr/>
            </a:pPr>
            <a:r>
              <a:rPr lang="ru-RU" sz="2400" b="1" dirty="0" smtClean="0"/>
              <a:t> ослабление умственной активности.</a:t>
            </a:r>
          </a:p>
          <a:p>
            <a:pPr eaLnBrk="1" hangingPunct="1">
              <a:lnSpc>
                <a:spcPct val="90000"/>
              </a:lnSpc>
              <a:buFont typeface="Wingdings" pitchFamily="2" charset="2"/>
              <a:buNone/>
              <a:defRPr/>
            </a:pPr>
            <a:endParaRPr lang="ru-RU" sz="2000" dirty="0" smtClean="0"/>
          </a:p>
        </p:txBody>
      </p:sp>
      <p:pic>
        <p:nvPicPr>
          <p:cNvPr id="10244" name="Picture 5" descr="J0343487"/>
          <p:cNvPicPr>
            <a:picLocks noGrp="1" noChangeAspect="1" noChangeArrowheads="1"/>
          </p:cNvPicPr>
          <p:nvPr>
            <p:ph sz="half" idx="2"/>
          </p:nvPr>
        </p:nvPicPr>
        <p:blipFill>
          <a:blip r:embed="rId2" cstate="print"/>
          <a:srcRect/>
          <a:stretch>
            <a:fillRect/>
          </a:stretch>
        </p:blipFill>
        <p:spPr>
          <a:xfrm>
            <a:off x="0" y="2928938"/>
            <a:ext cx="4143375" cy="3683000"/>
          </a:xfrm>
        </p:spPr>
      </p:pic>
      <p:sp>
        <p:nvSpPr>
          <p:cNvPr id="10245" name="Прямоугольник 4"/>
          <p:cNvSpPr>
            <a:spLocks noChangeArrowheads="1"/>
          </p:cNvSpPr>
          <p:nvPr/>
        </p:nvSpPr>
        <p:spPr bwMode="auto">
          <a:xfrm>
            <a:off x="1763713" y="1989138"/>
            <a:ext cx="6707187" cy="479425"/>
          </a:xfrm>
          <a:prstGeom prst="rect">
            <a:avLst/>
          </a:prstGeom>
          <a:noFill/>
          <a:ln w="9525">
            <a:noFill/>
            <a:miter lim="800000"/>
            <a:headEnd/>
            <a:tailEnd/>
          </a:ln>
        </p:spPr>
        <p:txBody>
          <a:bodyPr wrap="none">
            <a:spAutoFit/>
          </a:bodyPr>
          <a:lstStyle/>
          <a:p>
            <a:pPr>
              <a:lnSpc>
                <a:spcPct val="90000"/>
              </a:lnSpc>
            </a:pPr>
            <a:r>
              <a:rPr lang="ru-RU" sz="2800" b="1"/>
              <a:t>Пьянство ведет за собой 6 зол</a:t>
            </a:r>
            <a:r>
              <a:rPr lang="ru-RU" b="1"/>
              <a:t>: </a:t>
            </a:r>
          </a:p>
        </p:txBody>
      </p:sp>
    </p:spTree>
  </p:cSld>
  <p:clrMapOvr>
    <a:masterClrMapping/>
  </p:clrMapOvr>
  <p:transition spd="med" advTm="10000">
    <p:zoom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8750"/>
            <a:ext cx="8229600" cy="2413000"/>
          </a:xfrm>
        </p:spPr>
        <p:txBody>
          <a:bodyPr/>
          <a:lstStyle/>
          <a:p>
            <a:pPr eaLnBrk="1" hangingPunct="1">
              <a:defRPr/>
            </a:pPr>
            <a:r>
              <a:rPr lang="ru-RU" b="1" dirty="0" smtClean="0">
                <a:solidFill>
                  <a:srgbClr val="FFFF00"/>
                </a:solidFill>
              </a:rPr>
              <a:t>Для сохранения здоровья необходимо рациональное питание</a:t>
            </a:r>
          </a:p>
        </p:txBody>
      </p:sp>
      <p:pic>
        <p:nvPicPr>
          <p:cNvPr id="11267" name="Picture 5" descr="C:\Documents and Settings\Admin\Рабочий стол\ленины работы\здоровый образ жизни\community.gif"/>
          <p:cNvPicPr>
            <a:picLocks noGrp="1" noChangeAspect="1" noChangeArrowheads="1" noCrop="1"/>
          </p:cNvPicPr>
          <p:nvPr>
            <p:ph type="tbl" idx="1"/>
          </p:nvPr>
        </p:nvPicPr>
        <p:blipFill>
          <a:blip r:embed="rId2" cstate="print"/>
          <a:srcRect/>
          <a:stretch>
            <a:fillRect/>
          </a:stretch>
        </p:blipFill>
        <p:spPr>
          <a:xfrm>
            <a:off x="5464175" y="2486025"/>
            <a:ext cx="2322513" cy="4148138"/>
          </a:xfrm>
        </p:spPr>
      </p:pic>
      <p:pic>
        <p:nvPicPr>
          <p:cNvPr id="11268" name="Рисунок 4" descr="opr00UZ6.gif"/>
          <p:cNvPicPr>
            <a:picLocks noChangeAspect="1"/>
          </p:cNvPicPr>
          <p:nvPr/>
        </p:nvPicPr>
        <p:blipFill>
          <a:blip r:embed="rId3" cstate="print"/>
          <a:srcRect/>
          <a:stretch>
            <a:fillRect/>
          </a:stretch>
        </p:blipFill>
        <p:spPr bwMode="auto">
          <a:xfrm>
            <a:off x="2371725" y="4973638"/>
            <a:ext cx="2700338" cy="1884362"/>
          </a:xfrm>
          <a:prstGeom prst="rect">
            <a:avLst/>
          </a:prstGeom>
          <a:noFill/>
          <a:ln w="9525">
            <a:noFill/>
            <a:miter lim="800000"/>
            <a:headEnd/>
            <a:tailEnd/>
          </a:ln>
        </p:spPr>
      </p:pic>
      <p:pic>
        <p:nvPicPr>
          <p:cNvPr id="11269" name="Рисунок 5" descr="opr00V0G.gif"/>
          <p:cNvPicPr>
            <a:picLocks noChangeAspect="1"/>
          </p:cNvPicPr>
          <p:nvPr/>
        </p:nvPicPr>
        <p:blipFill>
          <a:blip r:embed="rId4" cstate="print"/>
          <a:srcRect/>
          <a:stretch>
            <a:fillRect/>
          </a:stretch>
        </p:blipFill>
        <p:spPr bwMode="auto">
          <a:xfrm>
            <a:off x="0" y="2286000"/>
            <a:ext cx="2938463" cy="3071813"/>
          </a:xfrm>
          <a:prstGeom prst="rect">
            <a:avLst/>
          </a:prstGeom>
          <a:noFill/>
          <a:ln w="9525">
            <a:noFill/>
            <a:miter lim="800000"/>
            <a:headEnd/>
            <a:tailEnd/>
          </a:ln>
        </p:spPr>
      </p:pic>
      <p:pic>
        <p:nvPicPr>
          <p:cNvPr id="11270" name="Рисунок 6" descr="opr00UZH.gif"/>
          <p:cNvPicPr>
            <a:picLocks noChangeAspect="1"/>
          </p:cNvPicPr>
          <p:nvPr/>
        </p:nvPicPr>
        <p:blipFill>
          <a:blip r:embed="rId5" cstate="print"/>
          <a:srcRect/>
          <a:stretch>
            <a:fillRect/>
          </a:stretch>
        </p:blipFill>
        <p:spPr bwMode="auto">
          <a:xfrm>
            <a:off x="4000500" y="3071813"/>
            <a:ext cx="1557338" cy="1385887"/>
          </a:xfrm>
          <a:prstGeom prst="rect">
            <a:avLst/>
          </a:prstGeom>
          <a:noFill/>
          <a:ln w="9525">
            <a:noFill/>
            <a:miter lim="800000"/>
            <a:headEnd/>
            <a:tailEnd/>
          </a:ln>
        </p:spPr>
      </p:pic>
    </p:spTree>
  </p:cSld>
  <p:clrMapOvr>
    <a:masterClrMapping/>
  </p:clrMapOvr>
  <p:transition spd="med" advTm="10000">
    <p:zoom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Рисунок 11" descr="moviesmorebg.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1444" name="Rectangle 4"/>
          <p:cNvSpPr>
            <a:spLocks noGrp="1" noChangeArrowheads="1"/>
          </p:cNvSpPr>
          <p:nvPr>
            <p:ph type="title"/>
          </p:nvPr>
        </p:nvSpPr>
        <p:spPr>
          <a:xfrm>
            <a:off x="3071813" y="785813"/>
            <a:ext cx="5572125" cy="4786312"/>
          </a:xfrm>
          <a:ln>
            <a:solidFill>
              <a:schemeClr val="tx1"/>
            </a:solidFill>
          </a:ln>
        </p:spPr>
        <p:txBody>
          <a:bodyPr/>
          <a:lstStyle/>
          <a:p>
            <a:pPr eaLnBrk="1" hangingPunct="1">
              <a:defRPr/>
            </a:pPr>
            <a:r>
              <a:rPr lang="ru-RU" sz="2800" b="1" dirty="0" smtClean="0">
                <a:solidFill>
                  <a:schemeClr val="accent4"/>
                </a:solidFill>
                <a:latin typeface="Comic Sans MS" pitchFamily="66" charset="0"/>
              </a:rPr>
              <a:t/>
            </a:r>
            <a:br>
              <a:rPr lang="ru-RU" sz="2800" b="1" dirty="0" smtClean="0">
                <a:solidFill>
                  <a:schemeClr val="accent4"/>
                </a:solidFill>
                <a:latin typeface="Comic Sans MS" pitchFamily="66" charset="0"/>
              </a:rPr>
            </a:br>
            <a:r>
              <a:rPr lang="ru-RU" sz="2800" dirty="0" smtClean="0">
                <a:solidFill>
                  <a:schemeClr val="accent4"/>
                </a:solidFill>
                <a:latin typeface="Comic Sans MS" pitchFamily="66" charset="0"/>
              </a:rPr>
              <a:t>«</a:t>
            </a:r>
            <a:r>
              <a:rPr lang="ru-RU" sz="2800" u="sng" dirty="0" smtClean="0">
                <a:solidFill>
                  <a:srgbClr val="FF0000"/>
                </a:solidFill>
                <a:latin typeface="Comic Sans MS" pitchFamily="66" charset="0"/>
              </a:rPr>
              <a:t>Если бы люди ели только тогда, когда они очень голодны, </a:t>
            </a:r>
            <a:r>
              <a:rPr lang="ru-RU" sz="2800" dirty="0" smtClean="0">
                <a:solidFill>
                  <a:schemeClr val="accent4"/>
                </a:solidFill>
                <a:latin typeface="Comic Sans MS" pitchFamily="66" charset="0"/>
              </a:rPr>
              <a:t>и если бы питались простой чистой и здоровой пищей, </a:t>
            </a:r>
            <a:r>
              <a:rPr lang="ru-RU" sz="2800" u="sng" dirty="0" smtClean="0">
                <a:solidFill>
                  <a:srgbClr val="FF0000"/>
                </a:solidFill>
                <a:latin typeface="Comic Sans MS" pitchFamily="66" charset="0"/>
              </a:rPr>
              <a:t>то они и не знали бы болезней </a:t>
            </a:r>
            <a:r>
              <a:rPr lang="ru-RU" sz="2800" dirty="0" smtClean="0">
                <a:solidFill>
                  <a:schemeClr val="accent4"/>
                </a:solidFill>
                <a:latin typeface="Comic Sans MS" pitchFamily="66" charset="0"/>
              </a:rPr>
              <a:t>и им легче было бы управлять своей душой и телом»</a:t>
            </a:r>
            <a:br>
              <a:rPr lang="ru-RU" sz="2800" dirty="0" smtClean="0">
                <a:solidFill>
                  <a:schemeClr val="accent4"/>
                </a:solidFill>
                <a:latin typeface="Comic Sans MS" pitchFamily="66" charset="0"/>
              </a:rPr>
            </a:br>
            <a:r>
              <a:rPr lang="ru-RU" sz="2800" dirty="0" smtClean="0">
                <a:solidFill>
                  <a:schemeClr val="accent4"/>
                </a:solidFill>
                <a:latin typeface="Comic Sans MS" pitchFamily="66" charset="0"/>
              </a:rPr>
              <a:t>                            </a:t>
            </a:r>
            <a:r>
              <a:rPr lang="ru-RU" sz="2800" i="1" dirty="0" smtClean="0">
                <a:solidFill>
                  <a:schemeClr val="accent4"/>
                </a:solidFill>
                <a:latin typeface="Comic Sans MS" pitchFamily="66" charset="0"/>
              </a:rPr>
              <a:t>Л.Н. Толстой</a:t>
            </a:r>
            <a:endParaRPr lang="ru-RU" sz="2800" b="1" i="1" dirty="0" smtClean="0">
              <a:solidFill>
                <a:schemeClr val="accent4"/>
              </a:solidFill>
              <a:latin typeface="Comic Sans MS" pitchFamily="66" charset="0"/>
            </a:endParaRPr>
          </a:p>
        </p:txBody>
      </p:sp>
      <p:pic>
        <p:nvPicPr>
          <p:cNvPr id="12292" name="Picture 12" descr="J0344879"/>
          <p:cNvPicPr>
            <a:picLocks noChangeAspect="1" noChangeArrowheads="1"/>
          </p:cNvPicPr>
          <p:nvPr/>
        </p:nvPicPr>
        <p:blipFill>
          <a:blip r:embed="rId3" cstate="print"/>
          <a:srcRect/>
          <a:stretch>
            <a:fillRect/>
          </a:stretch>
        </p:blipFill>
        <p:spPr bwMode="auto">
          <a:xfrm>
            <a:off x="2143125" y="4000500"/>
            <a:ext cx="1812925" cy="2554288"/>
          </a:xfrm>
          <a:prstGeom prst="rect">
            <a:avLst/>
          </a:prstGeom>
          <a:noFill/>
          <a:ln w="9525">
            <a:noFill/>
            <a:miter lim="800000"/>
            <a:headEnd/>
            <a:tailEnd/>
          </a:ln>
        </p:spPr>
      </p:pic>
    </p:spTree>
  </p:cSld>
  <p:clrMapOvr>
    <a:masterClrMapping/>
  </p:clrMapOvr>
  <p:transition spd="med" advTm="10000">
    <p:zoom dir="in"/>
  </p:transition>
  <p:timing>
    <p:tnLst>
      <p:par>
        <p:cTn id="1" dur="indefinite" restart="never" nodeType="tmRoot"/>
      </p:par>
    </p:tnLst>
  </p:timing>
</p:sld>
</file>

<file path=ppt/theme/theme1.xml><?xml version="1.0" encoding="utf-8"?>
<a:theme xmlns:a="http://schemas.openxmlformats.org/drawingml/2006/main" name="Соревнование">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Соревнование">
      <a:majorFont>
        <a:latin typeface="Arial"/>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Соревнование 1">
        <a:dk1>
          <a:srgbClr val="5C1F00"/>
        </a:dk1>
        <a:lt1>
          <a:srgbClr val="FFFFFF"/>
        </a:lt1>
        <a:dk2>
          <a:srgbClr val="990000"/>
        </a:dk2>
        <a:lt2>
          <a:srgbClr val="FFF9BB"/>
        </a:lt2>
        <a:accent1>
          <a:srgbClr val="FF3300"/>
        </a:accent1>
        <a:accent2>
          <a:srgbClr val="B86D52"/>
        </a:accent2>
        <a:accent3>
          <a:srgbClr val="CAAAAA"/>
        </a:accent3>
        <a:accent4>
          <a:srgbClr val="DADADA"/>
        </a:accent4>
        <a:accent5>
          <a:srgbClr val="FFADAA"/>
        </a:accent5>
        <a:accent6>
          <a:srgbClr val="A66249"/>
        </a:accent6>
        <a:hlink>
          <a:srgbClr val="FF9900"/>
        </a:hlink>
        <a:folHlink>
          <a:srgbClr val="FFCC66"/>
        </a:folHlink>
      </a:clrScheme>
      <a:clrMap bg1="dk2" tx1="lt1" bg2="dk1" tx2="lt2" accent1="accent1" accent2="accent2" accent3="accent3" accent4="accent4" accent5="accent5" accent6="accent6" hlink="hlink" folHlink="folHlink"/>
    </a:extraClrScheme>
    <a:extraClrScheme>
      <a:clrScheme name="Соревнование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Соревнование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clrMap bg1="dk2" tx1="lt1" bg2="dk1" tx2="lt2" accent1="accent1" accent2="accent2" accent3="accent3" accent4="accent4" accent5="accent5" accent6="accent6" hlink="hlink" folHlink="folHlink"/>
    </a:extraClrScheme>
    <a:extraClrScheme>
      <a:clrScheme name="Соревнование 4">
        <a:dk1>
          <a:srgbClr val="005A58"/>
        </a:dk1>
        <a:lt1>
          <a:srgbClr val="FFFFFF"/>
        </a:lt1>
        <a:dk2>
          <a:srgbClr val="009E9A"/>
        </a:dk2>
        <a:lt2>
          <a:srgbClr val="C5EBE4"/>
        </a:lt2>
        <a:accent1>
          <a:srgbClr val="0099CC"/>
        </a:accent1>
        <a:accent2>
          <a:srgbClr val="339933"/>
        </a:accent2>
        <a:accent3>
          <a:srgbClr val="AACCCA"/>
        </a:accent3>
        <a:accent4>
          <a:srgbClr val="DADADA"/>
        </a:accent4>
        <a:accent5>
          <a:srgbClr val="AACAE2"/>
        </a:accent5>
        <a:accent6>
          <a:srgbClr val="2D8A2D"/>
        </a:accent6>
        <a:hlink>
          <a:srgbClr val="00FF99"/>
        </a:hlink>
        <a:folHlink>
          <a:srgbClr val="4CD2D2"/>
        </a:folHlink>
      </a:clrScheme>
      <a:clrMap bg1="dk2" tx1="lt1" bg2="dk1" tx2="lt2" accent1="accent1" accent2="accent2" accent3="accent3" accent4="accent4" accent5="accent5" accent6="accent6" hlink="hlink" folHlink="folHlink"/>
    </a:extraClrScheme>
    <a:extraClrScheme>
      <a:clrScheme name="Соревнование 5">
        <a:dk1>
          <a:srgbClr val="000070"/>
        </a:dk1>
        <a:lt1>
          <a:srgbClr val="FFFFFF"/>
        </a:lt1>
        <a:dk2>
          <a:srgbClr val="0000FF"/>
        </a:dk2>
        <a:lt2>
          <a:srgbClr val="C5C5FF"/>
        </a:lt2>
        <a:accent1>
          <a:srgbClr val="0099FF"/>
        </a:accent1>
        <a:accent2>
          <a:srgbClr val="7883B4"/>
        </a:accent2>
        <a:accent3>
          <a:srgbClr val="AAAAFF"/>
        </a:accent3>
        <a:accent4>
          <a:srgbClr val="DADADA"/>
        </a:accent4>
        <a:accent5>
          <a:srgbClr val="AACAFF"/>
        </a:accent5>
        <a:accent6>
          <a:srgbClr val="6C76A3"/>
        </a:accent6>
        <a:hlink>
          <a:srgbClr val="00FFFF"/>
        </a:hlink>
        <a:folHlink>
          <a:srgbClr val="2DBF68"/>
        </a:folHlink>
      </a:clrScheme>
      <a:clrMap bg1="dk2" tx1="lt1" bg2="dk1" tx2="lt2" accent1="accent1" accent2="accent2" accent3="accent3" accent4="accent4" accent5="accent5" accent6="accent6" hlink="hlink" folHlink="folHlink"/>
    </a:extraClrScheme>
    <a:extraClrScheme>
      <a:clrScheme name="Соревнование 6">
        <a:dk1>
          <a:srgbClr val="4D4D4D"/>
        </a:dk1>
        <a:lt1>
          <a:srgbClr val="FFFFFF"/>
        </a:lt1>
        <a:dk2>
          <a:srgbClr val="8202E2"/>
        </a:dk2>
        <a:lt2>
          <a:srgbClr val="CCCCFF"/>
        </a:lt2>
        <a:accent1>
          <a:srgbClr val="CC99FF"/>
        </a:accent1>
        <a:accent2>
          <a:srgbClr val="666699"/>
        </a:accent2>
        <a:accent3>
          <a:srgbClr val="C1AAEE"/>
        </a:accent3>
        <a:accent4>
          <a:srgbClr val="DADADA"/>
        </a:accent4>
        <a:accent5>
          <a:srgbClr val="E2CAFF"/>
        </a:accent5>
        <a:accent6>
          <a:srgbClr val="5C5C8A"/>
        </a:accent6>
        <a:hlink>
          <a:srgbClr val="FF7C80"/>
        </a:hlink>
        <a:folHlink>
          <a:srgbClr val="FF5050"/>
        </a:folHlink>
      </a:clrScheme>
      <a:clrMap bg1="dk2" tx1="lt1" bg2="dk1" tx2="lt2" accent1="accent1" accent2="accent2" accent3="accent3" accent4="accent4" accent5="accent5" accent6="accent6" hlink="hlink" folHlink="folHlink"/>
    </a:extraClrScheme>
    <a:extraClrScheme>
      <a:clrScheme name="Соревнование 7">
        <a:dk1>
          <a:srgbClr val="575863"/>
        </a:dk1>
        <a:lt1>
          <a:srgbClr val="FFFFFF"/>
        </a:lt1>
        <a:dk2>
          <a:srgbClr val="818982"/>
        </a:dk2>
        <a:lt2>
          <a:srgbClr val="EAEAEA"/>
        </a:lt2>
        <a:accent1>
          <a:srgbClr val="CC6600"/>
        </a:accent1>
        <a:accent2>
          <a:srgbClr val="A4A686"/>
        </a:accent2>
        <a:accent3>
          <a:srgbClr val="C1C4C1"/>
        </a:accent3>
        <a:accent4>
          <a:srgbClr val="DADADA"/>
        </a:accent4>
        <a:accent5>
          <a:srgbClr val="E2B8AA"/>
        </a:accent5>
        <a:accent6>
          <a:srgbClr val="949679"/>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Соревнование 8">
        <a:dk1>
          <a:srgbClr val="000000"/>
        </a:dk1>
        <a:lt1>
          <a:srgbClr val="FFFFFF"/>
        </a:lt1>
        <a:dk2>
          <a:srgbClr val="000000"/>
        </a:dk2>
        <a:lt2>
          <a:srgbClr val="CDCDCD"/>
        </a:lt2>
        <a:accent1>
          <a:srgbClr val="CDD9F7"/>
        </a:accent1>
        <a:accent2>
          <a:srgbClr val="99FF33"/>
        </a:accent2>
        <a:accent3>
          <a:srgbClr val="FFFFFF"/>
        </a:accent3>
        <a:accent4>
          <a:srgbClr val="000000"/>
        </a:accent4>
        <a:accent5>
          <a:srgbClr val="E3E9FA"/>
        </a:accent5>
        <a:accent6>
          <a:srgbClr val="8AE72D"/>
        </a:accent6>
        <a:hlink>
          <a:srgbClr val="0033CC"/>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Competition</Template>
  <TotalTime>926</TotalTime>
  <Words>387</Words>
  <Application>Microsoft Office PowerPoint</Application>
  <PresentationFormat>Экран (4:3)</PresentationFormat>
  <Paragraphs>55</Paragraphs>
  <Slides>17</Slides>
  <Notes>3</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17</vt:i4>
      </vt:variant>
    </vt:vector>
  </HeadingPairs>
  <TitlesOfParts>
    <vt:vector size="19" baseType="lpstr">
      <vt:lpstr>Соревнование</vt:lpstr>
      <vt:lpstr>Слайд</vt:lpstr>
      <vt:lpstr>Здоровым быть модно</vt:lpstr>
      <vt:lpstr>Слайд 2</vt:lpstr>
      <vt:lpstr>Слайд 3</vt:lpstr>
      <vt:lpstr>Нет !!!          Да !!!!!</vt:lpstr>
      <vt:lpstr>Запомните:</vt:lpstr>
      <vt:lpstr>Слайд 6</vt:lpstr>
      <vt:lpstr>Потянешься за водкой –  будет жизнь короткой</vt:lpstr>
      <vt:lpstr>Для сохранения здоровья необходимо рациональное питание</vt:lpstr>
      <vt:lpstr> «Если бы люди ели только тогда, когда они очень голодны, и если бы питались простой чистой и здоровой пищей, то они и не знали бы болезней и им легче было бы управлять своей душой и телом»                             Л.Н. Толстой</vt:lpstr>
      <vt:lpstr>Употребляйте в пищу сырые растительные продукты   </vt:lpstr>
      <vt:lpstr>Сохранению и укреплению здоровья человека способствуют высокая двигательная активность и достаточная физическая нагрузка</vt:lpstr>
      <vt:lpstr>Слайд 12</vt:lpstr>
      <vt:lpstr>Способов закаливания много </vt:lpstr>
      <vt:lpstr>      Через нервные окончания, которые расположены в коже, водные процедуры оказывают влияние на весь организм человека.</vt:lpstr>
      <vt:lpstr>Эмоциональная сфера человека  </vt:lpstr>
      <vt:lpstr>Слайд 16</vt:lpstr>
      <vt:lpstr>Слайд 17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Здоровый образ жизни</dc:title>
  <dc:creator>Елена Челышева</dc:creator>
  <cp:lastModifiedBy>240613</cp:lastModifiedBy>
  <cp:revision>75</cp:revision>
  <dcterms:created xsi:type="dcterms:W3CDTF">2007-10-13T10:56:35Z</dcterms:created>
  <dcterms:modified xsi:type="dcterms:W3CDTF">2020-11-09T15:54:38Z</dcterms:modified>
</cp:coreProperties>
</file>