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3904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5D67D-F7EE-43A6-9D38-392AFAB01B5E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832D-8925-4E06-AC99-0E7232BFC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835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5D67D-F7EE-43A6-9D38-392AFAB01B5E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832D-8925-4E06-AC99-0E7232BFC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03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5D67D-F7EE-43A6-9D38-392AFAB01B5E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832D-8925-4E06-AC99-0E7232BFC30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3110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5D67D-F7EE-43A6-9D38-392AFAB01B5E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832D-8925-4E06-AC99-0E7232BFC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523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5D67D-F7EE-43A6-9D38-392AFAB01B5E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832D-8925-4E06-AC99-0E7232BFC30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9896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5D67D-F7EE-43A6-9D38-392AFAB01B5E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832D-8925-4E06-AC99-0E7232BFC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994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5D67D-F7EE-43A6-9D38-392AFAB01B5E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832D-8925-4E06-AC99-0E7232BFC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812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5D67D-F7EE-43A6-9D38-392AFAB01B5E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832D-8925-4E06-AC99-0E7232BFC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353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5D67D-F7EE-43A6-9D38-392AFAB01B5E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832D-8925-4E06-AC99-0E7232BFC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752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5D67D-F7EE-43A6-9D38-392AFAB01B5E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832D-8925-4E06-AC99-0E7232BFC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310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5D67D-F7EE-43A6-9D38-392AFAB01B5E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832D-8925-4E06-AC99-0E7232BFC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35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5D67D-F7EE-43A6-9D38-392AFAB01B5E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832D-8925-4E06-AC99-0E7232BFC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82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5D67D-F7EE-43A6-9D38-392AFAB01B5E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832D-8925-4E06-AC99-0E7232BFC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612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5D67D-F7EE-43A6-9D38-392AFAB01B5E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832D-8925-4E06-AC99-0E7232BFC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952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5D67D-F7EE-43A6-9D38-392AFAB01B5E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832D-8925-4E06-AC99-0E7232BFC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492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5D67D-F7EE-43A6-9D38-392AFAB01B5E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832D-8925-4E06-AC99-0E7232BFC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529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5D67D-F7EE-43A6-9D38-392AFAB01B5E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ADA832D-8925-4E06-AC99-0E7232BFC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474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40A32F-4F3D-4A32-BFA9-4A40E34B14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208" y="207343"/>
            <a:ext cx="11577707" cy="116401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«ПОЛЬЗА ОТКАЗА ОТ КУРЕНИЯ»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5AF1A718-0F60-4A9B-8293-AD88C1089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5723" y="2528738"/>
            <a:ext cx="11844997" cy="845212"/>
          </a:xfrm>
        </p:spPr>
        <p:txBody>
          <a:bodyPr>
            <a:normAutofit/>
          </a:bodyPr>
          <a:lstStyle/>
          <a:p>
            <a:pPr algn="l"/>
            <a:endParaRPr lang="ru-RU" sz="19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16523C-2358-4CD2-A6FE-A8E31C5168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9" r="6390"/>
          <a:stretch/>
        </p:blipFill>
        <p:spPr>
          <a:xfrm>
            <a:off x="389208" y="2020427"/>
            <a:ext cx="4470174" cy="3462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3BEBD7-D53E-4540-BB0E-4DC509178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222" y="1765923"/>
            <a:ext cx="5458693" cy="36391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0D1C8E18-4EC2-4342-997F-C96A9797D24E}"/>
              </a:ext>
            </a:extLst>
          </p:cNvPr>
          <p:cNvSpPr/>
          <p:nvPr/>
        </p:nvSpPr>
        <p:spPr>
          <a:xfrm>
            <a:off x="5200357" y="3162882"/>
            <a:ext cx="1069144" cy="84521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285E29B-65F9-4A68-807C-1186E6752706}"/>
              </a:ext>
            </a:extLst>
          </p:cNvPr>
          <p:cNvSpPr/>
          <p:nvPr/>
        </p:nvSpPr>
        <p:spPr>
          <a:xfrm rot="21313395">
            <a:off x="2136589" y="6053161"/>
            <a:ext cx="1754006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900" b="1" dirty="0">
                <a:solidFill>
                  <a:srgbClr val="FF0000"/>
                </a:solidFill>
              </a:rPr>
              <a:t>КУРИЛЬЩИК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2222C97-B50A-429A-9B8D-2660304DD718}"/>
              </a:ext>
            </a:extLst>
          </p:cNvPr>
          <p:cNvSpPr/>
          <p:nvPr/>
        </p:nvSpPr>
        <p:spPr>
          <a:xfrm>
            <a:off x="6780805" y="6006328"/>
            <a:ext cx="49135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СДЕЛАЙ</a:t>
            </a:r>
            <a:r>
              <a:rPr lang="ru-RU" sz="2200" b="1" dirty="0">
                <a:solidFill>
                  <a:srgbClr val="FF0000"/>
                </a:solidFill>
              </a:rPr>
              <a:t> ПРАВИЛЬНЫЙ ВЫБОР 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460616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8D55E-A48A-45DA-A78B-C26457870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AB38F4-A59E-468B-AF53-C7EF7070E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452890-35AC-4738-9E7E-46DD29A09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598A078-B116-4682-A526-45A7FDF1FC7F}"/>
              </a:ext>
            </a:extLst>
          </p:cNvPr>
          <p:cNvSpPr/>
          <p:nvPr/>
        </p:nvSpPr>
        <p:spPr>
          <a:xfrm>
            <a:off x="527042" y="2667559"/>
            <a:ext cx="11397672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800" b="1" dirty="0">
                <a:solidFill>
                  <a:srgbClr val="FFFF00"/>
                </a:solidFill>
              </a:rPr>
              <a:t>БЕРЕГИТЕ СВОЮ ЖИЗНЬ!!!</a:t>
            </a:r>
          </a:p>
        </p:txBody>
      </p:sp>
    </p:spTree>
    <p:extLst>
      <p:ext uri="{BB962C8B-B14F-4D97-AF65-F5344CB8AC3E}">
        <p14:creationId xmlns:p14="http://schemas.microsoft.com/office/powerpoint/2010/main" val="8081062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68013CD-575B-4DD7-8303-282FB6726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178261"/>
            <a:ext cx="8596668" cy="860400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>
                <a:solidFill>
                  <a:schemeClr val="accent2">
                    <a:lumMod val="50000"/>
                  </a:schemeClr>
                </a:solidFill>
              </a:rPr>
              <a:t>ЧТО ДАЁТ ОТКАЗ ОТ КУРЕНИЯ!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3593C32-7914-4266-BF26-86D078200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562" y="1092583"/>
            <a:ext cx="9043441" cy="860400"/>
          </a:xfrm>
        </p:spPr>
        <p:txBody>
          <a:bodyPr>
            <a:noAutofit/>
          </a:bodyPr>
          <a:lstStyle/>
          <a:p>
            <a:pPr algn="ctr">
              <a:buClr>
                <a:schemeClr val="accent2">
                  <a:lumMod val="50000"/>
                </a:schemeClr>
              </a:buClr>
            </a:pPr>
            <a:r>
              <a:rPr lang="ru-RU" sz="2600" b="1" dirty="0">
                <a:solidFill>
                  <a:schemeClr val="tx1"/>
                </a:solidFill>
              </a:rPr>
              <a:t>1. Уменьшение риска развития раковых заболеваний, болезней сердца, сосудов и лёгких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C8365E-285B-4C10-90B5-6994C421D9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9" r="1778" b="12511"/>
          <a:stretch/>
        </p:blipFill>
        <p:spPr>
          <a:xfrm flipH="1">
            <a:off x="357171" y="2315204"/>
            <a:ext cx="5902952" cy="3098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1D498A-A6AC-4249-B37A-E7DBFE62E0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7" r="9841" b="237"/>
          <a:stretch/>
        </p:blipFill>
        <p:spPr>
          <a:xfrm>
            <a:off x="6800419" y="2486743"/>
            <a:ext cx="5194978" cy="2926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A2830E5-1572-4858-BFD9-EE3818D9CB4E}"/>
              </a:ext>
            </a:extLst>
          </p:cNvPr>
          <p:cNvSpPr/>
          <p:nvPr/>
        </p:nvSpPr>
        <p:spPr>
          <a:xfrm>
            <a:off x="677335" y="6030309"/>
            <a:ext cx="2510634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лёгкие курильщика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9E75819-0A3F-4464-B331-9804C4BD4EA4}"/>
              </a:ext>
            </a:extLst>
          </p:cNvPr>
          <p:cNvSpPr/>
          <p:nvPr/>
        </p:nvSpPr>
        <p:spPr>
          <a:xfrm>
            <a:off x="3480195" y="5884115"/>
            <a:ext cx="277992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900" dirty="0"/>
              <a:t>лёгкие </a:t>
            </a:r>
          </a:p>
          <a:p>
            <a:pPr algn="ctr"/>
            <a:r>
              <a:rPr lang="ru-RU" sz="1900" dirty="0"/>
              <a:t>ЗДОРОВОГО 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31758386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F5067-AE36-4C96-8F1C-F4D5C4304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584" y="359924"/>
            <a:ext cx="8596668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E9D725-8283-4B30-A786-1F3CBD645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143" y="359924"/>
            <a:ext cx="8596668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600" b="1" dirty="0">
                <a:solidFill>
                  <a:schemeClr val="tx1"/>
                </a:solidFill>
              </a:rPr>
              <a:t> 2. Избавление от неприятного запаха изо рта, от волос, одежды, в своём доме и в машине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0AB1DD-1A83-4EA5-918B-52802B486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84" y="2620963"/>
            <a:ext cx="4455840" cy="3028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C66F01-AE0A-45F9-84E4-6763DB5213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5"/>
          <a:stretch/>
        </p:blipFill>
        <p:spPr>
          <a:xfrm>
            <a:off x="6696918" y="2196695"/>
            <a:ext cx="5122228" cy="3877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D03E211-E931-4328-8EA0-4984D5D5F779}"/>
              </a:ext>
            </a:extLst>
          </p:cNvPr>
          <p:cNvSpPr/>
          <p:nvPr/>
        </p:nvSpPr>
        <p:spPr>
          <a:xfrm>
            <a:off x="2103167" y="6073808"/>
            <a:ext cx="1997663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900" dirty="0"/>
              <a:t>рот курильщика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34DD13-1896-4790-834F-C99A6E6067B5}"/>
              </a:ext>
            </a:extLst>
          </p:cNvPr>
          <p:cNvSpPr/>
          <p:nvPr/>
        </p:nvSpPr>
        <p:spPr>
          <a:xfrm>
            <a:off x="7804264" y="6266168"/>
            <a:ext cx="323197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900" dirty="0"/>
              <a:t>рот ЗДОРОВОГО 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375195683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5B4CB-C11C-4218-92AC-D35BC9C3E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4171E5-4E11-45E9-90BD-E83187E21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25" y="430263"/>
            <a:ext cx="9288069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600" b="1" dirty="0">
                <a:solidFill>
                  <a:schemeClr val="tx1"/>
                </a:solidFill>
              </a:rPr>
              <a:t>3. Возможность без одышки подниматься по лестнице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202FD6-A85E-4CF1-B48A-B2302886A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33" y="1855927"/>
            <a:ext cx="4318886" cy="4062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D246B0-A1BC-4B5D-8D10-F2146D5BF3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192" b="10909"/>
          <a:stretch/>
        </p:blipFill>
        <p:spPr>
          <a:xfrm>
            <a:off x="7345581" y="1266093"/>
            <a:ext cx="4169085" cy="4809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035E23E-7217-49EF-BA52-FA8F3FCCA73C}"/>
              </a:ext>
            </a:extLst>
          </p:cNvPr>
          <p:cNvSpPr/>
          <p:nvPr/>
        </p:nvSpPr>
        <p:spPr>
          <a:xfrm>
            <a:off x="2010348" y="6063587"/>
            <a:ext cx="142058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900" dirty="0"/>
              <a:t>курильщик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C738D70-6F08-4A1B-A32D-66DA9FCAEC6A}"/>
              </a:ext>
            </a:extLst>
          </p:cNvPr>
          <p:cNvSpPr/>
          <p:nvPr/>
        </p:nvSpPr>
        <p:spPr>
          <a:xfrm>
            <a:off x="8616438" y="6232864"/>
            <a:ext cx="162736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/>
              <a:t>некурящий</a:t>
            </a:r>
          </a:p>
        </p:txBody>
      </p:sp>
    </p:spTree>
    <p:extLst>
      <p:ext uri="{BB962C8B-B14F-4D97-AF65-F5344CB8AC3E}">
        <p14:creationId xmlns:p14="http://schemas.microsoft.com/office/powerpoint/2010/main" val="23439319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AE298F-5C05-47FB-A3A1-CBFF1FC20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EF57F5-F7BE-43DD-AFE5-9D2089BD1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251" y="289586"/>
            <a:ext cx="8596668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600" b="1" dirty="0">
                <a:solidFill>
                  <a:schemeClr val="tx1"/>
                </a:solidFill>
              </a:rPr>
              <a:t>4. Экономия денег в своём недельном, месячном и годовом бюджете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83DB6A-3B80-4B92-8F97-0CB683EC5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448" y="1636218"/>
            <a:ext cx="6918273" cy="4612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272175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5A531-AFC1-41F4-B917-CD4507709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10FFE2-3131-4F80-8C6C-582EC5C52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48" y="609600"/>
            <a:ext cx="9077054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600" b="1" dirty="0">
                <a:solidFill>
                  <a:schemeClr val="tx1"/>
                </a:solidFill>
              </a:rPr>
              <a:t>5. Заметно меньше и позже </a:t>
            </a:r>
          </a:p>
          <a:p>
            <a:pPr marL="0" indent="0" algn="ctr">
              <a:buNone/>
            </a:pPr>
            <a:r>
              <a:rPr lang="ru-RU" sz="2600" b="1" dirty="0">
                <a:solidFill>
                  <a:schemeClr val="tx1"/>
                </a:solidFill>
              </a:rPr>
              <a:t>образуются морщины на лице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BC7939-132D-4E8E-A210-C6024ADFA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68177" y="2165778"/>
            <a:ext cx="9405444" cy="3909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797367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9EC5C-B62C-4193-92F8-1508F87F5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27101F-891E-46C3-B771-C63F8F1FF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218" y="331789"/>
            <a:ext cx="8908242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600" b="1" dirty="0">
                <a:solidFill>
                  <a:schemeClr val="tx1"/>
                </a:solidFill>
              </a:rPr>
              <a:t>6. Уменьшение риска стать инвалидом и сократить свою жизнь на 10-20 лет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E02845-06F2-4CA9-946E-6AC98CB09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096" y="1775656"/>
            <a:ext cx="6216468" cy="4615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427284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645A50-0E0C-4CB6-AE61-59C964B4A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130" y="183736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ДОЛОЙ ВРЕДНЫЕ ПРИВЫЧКИ!!!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D879D23F-F80E-45B7-85E1-AC084B599D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477" y="844136"/>
            <a:ext cx="7679871" cy="5394483"/>
          </a:xfr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8442580-D60C-48E7-B36D-C4DC2357CB7A}"/>
              </a:ext>
            </a:extLst>
          </p:cNvPr>
          <p:cNvSpPr/>
          <p:nvPr/>
        </p:nvSpPr>
        <p:spPr>
          <a:xfrm>
            <a:off x="2239457" y="6289543"/>
            <a:ext cx="5388013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900" b="1" dirty="0"/>
              <a:t>рисунок Бородиной Ксении Александровны</a:t>
            </a:r>
          </a:p>
        </p:txBody>
      </p:sp>
    </p:spTree>
    <p:extLst>
      <p:ext uri="{BB962C8B-B14F-4D97-AF65-F5344CB8AC3E}">
        <p14:creationId xmlns:p14="http://schemas.microsoft.com/office/powerpoint/2010/main" val="42803429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CB1F12-A5D7-4AC0-A2B8-C47C34303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777" y="1837694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Если Вы, сделали ПРАВИЛЬНЫЙ ВЫБОР, </a:t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то </a:t>
            </a:r>
            <a:r>
              <a:rPr lang="ru-RU" sz="3800" b="1" dirty="0">
                <a:solidFill>
                  <a:srgbClr val="FF0000"/>
                </a:solidFill>
              </a:rPr>
              <a:t>ПОМНИТЕ: </a:t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2D690A-7555-4BC8-BB32-E4E0260B9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777" y="3250231"/>
            <a:ext cx="8596668" cy="2822299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>
                <a:solidFill>
                  <a:srgbClr val="C00000"/>
                </a:solidFill>
              </a:rPr>
              <a:t>ОДНА СИГАРЕТА МОЖЕТ РАЗРУШИТЬ 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C00000"/>
                </a:solidFill>
              </a:rPr>
              <a:t>СРАЗУ ВСЕ ПРЕДЫДУЩИЕ УСИЛИЯ И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C00000"/>
                </a:solidFill>
              </a:rPr>
              <a:t>ДОСТИГНУТЫЕ РЕЗУЛЬТАТЫ СВЕСТИ К НУЛЮ!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D833AD-A644-4226-A548-300C552045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8" b="7488"/>
          <a:stretch/>
        </p:blipFill>
        <p:spPr>
          <a:xfrm>
            <a:off x="8950445" y="1094510"/>
            <a:ext cx="3030934" cy="46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93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100</TotalTime>
  <Words>140</Words>
  <Application>Microsoft Office PowerPoint</Application>
  <PresentationFormat>Широкоэкранный</PresentationFormat>
  <Paragraphs>25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Аспект</vt:lpstr>
      <vt:lpstr>«ПОЛЬЗА ОТКАЗА ОТ КУРЕНИЯ»</vt:lpstr>
      <vt:lpstr>ЧТО ДАЁТ ОТКАЗ ОТ КУРЕНИЯ!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ДОЛОЙ ВРЕДНЫЕ ПРИВЫЧКИ!!!</vt:lpstr>
      <vt:lpstr>Если Вы, сделали ПРАВИЛЬНЫЙ ВЫБОР,  то ПОМНИТЕ: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«ПОЛЬЗА ОТКАЗА ОТ КУРЕНИЯ»</dc:title>
  <dc:creator>Калинины</dc:creator>
  <cp:lastModifiedBy>Калинины</cp:lastModifiedBy>
  <cp:revision>24</cp:revision>
  <dcterms:created xsi:type="dcterms:W3CDTF">2020-05-31T15:22:20Z</dcterms:created>
  <dcterms:modified xsi:type="dcterms:W3CDTF">2020-05-31T17:02:48Z</dcterms:modified>
</cp:coreProperties>
</file>