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58" r:id="rId5"/>
    <p:sldId id="260" r:id="rId6"/>
    <p:sldId id="259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ek-naz@mail.ru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Спортивный </a:t>
            </a:r>
            <a:r>
              <a:rPr lang="ru-RU" dirty="0" err="1" smtClean="0"/>
              <a:t>Флешмоб</a:t>
            </a:r>
            <a:r>
              <a:rPr lang="ru-RU" dirty="0" smtClean="0"/>
              <a:t>, посвященный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дню </a:t>
            </a:r>
            <a:r>
              <a:rPr lang="ru-RU" dirty="0" smtClean="0"/>
              <a:t>защиты детей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«Здоровое лето»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071546"/>
            <a:ext cx="7744684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Цель:  пропаганда здорового образа жизни.</a:t>
            </a:r>
          </a:p>
          <a:p>
            <a:endParaRPr lang="ru-RU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Задачи: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Привлечение детей к систематическим </a:t>
            </a:r>
            <a:endParaRPr lang="ru-RU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физкультурно-оздоровительным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занятиям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Развитие физических качеств студентов техникума;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Укрепление и сохранение  здоровья обучающихся;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Повышение активности и работоспособности детей;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Привлечение родителей, друзей, товарищей к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физкультурно – оздоровительным занятиям;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- Привитие навыков безопасного управления велосипедом.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240613\Desktop\MEK-HKI-KOTKA-A-55_4439-930x5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165" y="989013"/>
            <a:ext cx="8276760" cy="4654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6893" y="1857364"/>
            <a:ext cx="896995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Лето – пора велосипедных прогулок. Трудно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найти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ребенка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или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подростка, который не любит кататься 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на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велосипеде. 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Каждый из нас хоть раз в  жизни катался на двухколесном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друге. Но очень важно не забывать, что  и для 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велосипедиста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существуют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правила движения, 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которые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нужно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обязательно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соблюдать ради 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своей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безопасности.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В Златоусте пройдет фестиваль «#НаКолесах» — Росмолодеж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В Златоусте пройдет фестиваль «#НаКолесах» — Росмолодеж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240613\Desktop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144588"/>
            <a:ext cx="7398652" cy="49276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857232"/>
            <a:ext cx="881305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Задача участников </a:t>
            </a: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</a:rPr>
              <a:t>флешмоба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1. Приготовить свой велосипед к поездке;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2. Выбрать безопасный маршрут велосипедной 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прогулки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3. Привлечь к прогулке своих родителей,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братьев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и сестер,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друзей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и товарищей;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4. В путь!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5. Обязательно!!! Не забываем сделать пару фотографий 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или видео с вашей прогулки. Можете сделать несколько ,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фотографий где будет обязательно видно вас на 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велосипеде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так же можете дополнительно прислать фотографии 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красивых мест по пути вашего следования.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Почта для отправки отчета: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ek-naz@mail.ru</a:t>
            </a:r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(в письме укажите вашу фамилию)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52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 забываем про правила дорожного движения!</a:t>
            </a:r>
            <a:endParaRPr lang="ru-RU" dirty="0"/>
          </a:p>
        </p:txBody>
      </p:sp>
      <p:pic>
        <p:nvPicPr>
          <p:cNvPr id="19458" name="Picture 2" descr="C:\Users\240613\Desktop\d99c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5838" y="2101849"/>
            <a:ext cx="6943748" cy="42897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7851648" cy="1828800"/>
          </a:xfrm>
        </p:spPr>
        <p:txBody>
          <a:bodyPr/>
          <a:lstStyle/>
          <a:p>
            <a:r>
              <a:rPr lang="ru-RU" dirty="0" smtClean="0"/>
              <a:t>С днем защиты детей!</a:t>
            </a:r>
            <a:endParaRPr lang="ru-RU" dirty="0"/>
          </a:p>
        </p:txBody>
      </p:sp>
      <p:pic>
        <p:nvPicPr>
          <p:cNvPr id="18434" name="Picture 2" descr="C:\Users\240613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1" y="2028419"/>
            <a:ext cx="5929354" cy="41971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227</Words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Спортивный Флешмоб, посвященный   дню защиты детей</vt:lpstr>
      <vt:lpstr>Слайд 2</vt:lpstr>
      <vt:lpstr>Слайд 3</vt:lpstr>
      <vt:lpstr>Слайд 4</vt:lpstr>
      <vt:lpstr>Слайд 5</vt:lpstr>
      <vt:lpstr>Слайд 6</vt:lpstr>
      <vt:lpstr>Не забываем про правила дорожного движения!</vt:lpstr>
      <vt:lpstr>С днем защиты детей!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Спортивный Флешмоб, посвященный  дню защиты детей</dc:title>
  <dc:creator>240613</dc:creator>
  <cp:lastModifiedBy>240613</cp:lastModifiedBy>
  <cp:revision>5</cp:revision>
  <dcterms:created xsi:type="dcterms:W3CDTF">2020-05-27T04:36:07Z</dcterms:created>
  <dcterms:modified xsi:type="dcterms:W3CDTF">2020-06-01T06:13:19Z</dcterms:modified>
</cp:coreProperties>
</file>