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01" r:id="rId2"/>
    <p:sldId id="260" r:id="rId3"/>
    <p:sldId id="265" r:id="rId4"/>
    <p:sldId id="292" r:id="rId5"/>
    <p:sldId id="300" r:id="rId6"/>
    <p:sldId id="342" r:id="rId7"/>
    <p:sldId id="298" r:id="rId8"/>
    <p:sldId id="328" r:id="rId9"/>
    <p:sldId id="343" r:id="rId10"/>
    <p:sldId id="344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CBF5C1"/>
    <a:srgbClr val="D37363"/>
    <a:srgbClr val="76B879"/>
    <a:srgbClr val="A2DCE2"/>
    <a:srgbClr val="FF0000"/>
    <a:srgbClr val="FFCCCC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2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F5C88F-7A99-44BE-AD44-65AA7C0CF933}" type="doc">
      <dgm:prSet loTypeId="urn:microsoft.com/office/officeart/2005/8/layout/vList3#1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922D7FA-DE6A-42B9-A288-345655C627FB}">
      <dgm:prSet phldrT="[Текст]" custT="1"/>
      <dgm:spPr>
        <a:solidFill>
          <a:srgbClr val="A2DCE2"/>
        </a:solidFill>
      </dgm:spPr>
      <dgm:t>
        <a:bodyPr/>
        <a:lstStyle/>
        <a:p>
          <a:r>
            <a:rPr lang="ru-RU" sz="2800" i="0" dirty="0" smtClean="0">
              <a:solidFill>
                <a:schemeClr val="tx1"/>
              </a:solidFill>
            </a:rPr>
            <a:t>повысится заинтересованность обучающихся в изучении учебных дисциплин, мотивация обучения</a:t>
          </a:r>
          <a:endParaRPr lang="ru-RU" sz="2800" dirty="0">
            <a:solidFill>
              <a:schemeClr val="tx1"/>
            </a:solidFill>
          </a:endParaRPr>
        </a:p>
      </dgm:t>
    </dgm:pt>
    <dgm:pt modelId="{AFF031D4-410B-434A-9798-9ABB97D1F3DE}" type="parTrans" cxnId="{879969DC-F50F-4468-B0A1-DD6F44642458}">
      <dgm:prSet/>
      <dgm:spPr/>
      <dgm:t>
        <a:bodyPr/>
        <a:lstStyle/>
        <a:p>
          <a:endParaRPr lang="ru-RU"/>
        </a:p>
      </dgm:t>
    </dgm:pt>
    <dgm:pt modelId="{C2DA0778-8BE1-432C-AA35-B56ABA6D92D8}" type="sibTrans" cxnId="{879969DC-F50F-4468-B0A1-DD6F44642458}">
      <dgm:prSet/>
      <dgm:spPr/>
      <dgm:t>
        <a:bodyPr/>
        <a:lstStyle/>
        <a:p>
          <a:endParaRPr lang="ru-RU"/>
        </a:p>
      </dgm:t>
    </dgm:pt>
    <dgm:pt modelId="{26CCAE13-9599-4CC6-951D-E601F6B31FED}">
      <dgm:prSet phldrT="[Текст]"/>
      <dgm:spPr/>
      <dgm:t>
        <a:bodyPr/>
        <a:lstStyle/>
        <a:p>
          <a:r>
            <a:rPr lang="ru-RU" i="0" dirty="0" smtClean="0">
              <a:solidFill>
                <a:schemeClr val="tx1"/>
              </a:solidFill>
            </a:rPr>
            <a:t>обучающиеся научатся основам самообучения и самоорганизации, работать в команде (планировать, распределять функции, взаимопомощи, взаимоконтролю)</a:t>
          </a:r>
          <a:endParaRPr lang="ru-RU" dirty="0">
            <a:solidFill>
              <a:schemeClr val="tx1"/>
            </a:solidFill>
          </a:endParaRPr>
        </a:p>
      </dgm:t>
    </dgm:pt>
    <dgm:pt modelId="{77B75CAA-7357-4B1A-AAF7-D3479572439E}" type="parTrans" cxnId="{F3E366B1-001D-4B0E-8492-24E1B4258DB8}">
      <dgm:prSet/>
      <dgm:spPr/>
      <dgm:t>
        <a:bodyPr/>
        <a:lstStyle/>
        <a:p>
          <a:endParaRPr lang="ru-RU"/>
        </a:p>
      </dgm:t>
    </dgm:pt>
    <dgm:pt modelId="{261E5146-3631-49FF-A2D1-34C2063E66CD}" type="sibTrans" cxnId="{F3E366B1-001D-4B0E-8492-24E1B4258DB8}">
      <dgm:prSet/>
      <dgm:spPr/>
      <dgm:t>
        <a:bodyPr/>
        <a:lstStyle/>
        <a:p>
          <a:endParaRPr lang="ru-RU"/>
        </a:p>
      </dgm:t>
    </dgm:pt>
    <dgm:pt modelId="{77C1F635-2A79-4BC2-BAA8-3DF43574A116}">
      <dgm:prSet phldrT="[Текст]" custT="1"/>
      <dgm:spPr/>
      <dgm:t>
        <a:bodyPr/>
        <a:lstStyle/>
        <a:p>
          <a:r>
            <a:rPr lang="ru-RU" sz="2800" i="0" dirty="0" smtClean="0">
              <a:solidFill>
                <a:schemeClr val="tx1"/>
              </a:solidFill>
            </a:rPr>
            <a:t>повысится уровень воспитанности информационной культуры обучающихся</a:t>
          </a:r>
          <a:endParaRPr lang="ru-RU" sz="2800" dirty="0">
            <a:solidFill>
              <a:schemeClr val="tx1"/>
            </a:solidFill>
          </a:endParaRPr>
        </a:p>
      </dgm:t>
    </dgm:pt>
    <dgm:pt modelId="{4AFFE761-508F-45E7-8A33-42D9A5300E61}" type="parTrans" cxnId="{00EBF060-88DD-43DA-8CA4-46E0D0C611F8}">
      <dgm:prSet/>
      <dgm:spPr/>
      <dgm:t>
        <a:bodyPr/>
        <a:lstStyle/>
        <a:p>
          <a:endParaRPr lang="ru-RU"/>
        </a:p>
      </dgm:t>
    </dgm:pt>
    <dgm:pt modelId="{6F204879-50C0-4455-9EB9-54266FE6D8E9}" type="sibTrans" cxnId="{00EBF060-88DD-43DA-8CA4-46E0D0C611F8}">
      <dgm:prSet/>
      <dgm:spPr/>
      <dgm:t>
        <a:bodyPr/>
        <a:lstStyle/>
        <a:p>
          <a:endParaRPr lang="ru-RU"/>
        </a:p>
      </dgm:t>
    </dgm:pt>
    <dgm:pt modelId="{5E9E1089-109E-4496-9D41-4A25A71A900C}" type="pres">
      <dgm:prSet presAssocID="{8FF5C88F-7A99-44BE-AD44-65AA7C0CF93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8A9D85-F591-434A-9C1F-F8B24FB3DA02}" type="pres">
      <dgm:prSet presAssocID="{2922D7FA-DE6A-42B9-A288-345655C627FB}" presName="composite" presStyleCnt="0"/>
      <dgm:spPr/>
      <dgm:t>
        <a:bodyPr/>
        <a:lstStyle/>
        <a:p>
          <a:endParaRPr lang="ru-RU"/>
        </a:p>
      </dgm:t>
    </dgm:pt>
    <dgm:pt modelId="{71A72E2B-0FD0-4222-B4E1-C22FEBB25561}" type="pres">
      <dgm:prSet presAssocID="{2922D7FA-DE6A-42B9-A288-345655C627FB}" presName="imgShp" presStyleLbl="fgImgPlace1" presStyleIdx="0" presStyleCnt="3" custLinFactNeighborX="-51143" custLinFactNeighborY="-230"/>
      <dgm:spPr>
        <a:solidFill>
          <a:schemeClr val="accent3"/>
        </a:solidFill>
      </dgm:spPr>
      <dgm:t>
        <a:bodyPr/>
        <a:lstStyle/>
        <a:p>
          <a:endParaRPr lang="ru-RU"/>
        </a:p>
      </dgm:t>
    </dgm:pt>
    <dgm:pt modelId="{6C27E39E-B4AA-433B-8129-934EBDFE087E}" type="pres">
      <dgm:prSet presAssocID="{2922D7FA-DE6A-42B9-A288-345655C627FB}" presName="txShp" presStyleLbl="node1" presStyleIdx="0" presStyleCnt="3" custScaleX="125533" custLinFactNeighborX="14716" custLinFactNeighborY="-2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1D592D-2F26-46A7-8E6A-A0685B317A85}" type="pres">
      <dgm:prSet presAssocID="{C2DA0778-8BE1-432C-AA35-B56ABA6D92D8}" presName="spacing" presStyleCnt="0"/>
      <dgm:spPr/>
      <dgm:t>
        <a:bodyPr/>
        <a:lstStyle/>
        <a:p>
          <a:endParaRPr lang="ru-RU"/>
        </a:p>
      </dgm:t>
    </dgm:pt>
    <dgm:pt modelId="{F02D91CF-38E1-442A-ADA9-E7729A82C57A}" type="pres">
      <dgm:prSet presAssocID="{26CCAE13-9599-4CC6-951D-E601F6B31FED}" presName="composite" presStyleCnt="0"/>
      <dgm:spPr/>
      <dgm:t>
        <a:bodyPr/>
        <a:lstStyle/>
        <a:p>
          <a:endParaRPr lang="ru-RU"/>
        </a:p>
      </dgm:t>
    </dgm:pt>
    <dgm:pt modelId="{342D5FFB-BC4F-4E1C-B2A7-C7E2938D4039}" type="pres">
      <dgm:prSet presAssocID="{26CCAE13-9599-4CC6-951D-E601F6B31FED}" presName="imgShp" presStyleLbl="fgImgPlace1" presStyleIdx="1" presStyleCnt="3" custLinFactNeighborX="-76752" custLinFactNeighborY="-1261"/>
      <dgm:spPr>
        <a:solidFill>
          <a:schemeClr val="accent3"/>
        </a:solidFill>
      </dgm:spPr>
      <dgm:t>
        <a:bodyPr/>
        <a:lstStyle/>
        <a:p>
          <a:endParaRPr lang="ru-RU"/>
        </a:p>
      </dgm:t>
    </dgm:pt>
    <dgm:pt modelId="{3DF8A3F4-0958-493F-8A7E-96268551DC61}" type="pres">
      <dgm:prSet presAssocID="{26CCAE13-9599-4CC6-951D-E601F6B31FED}" presName="txShp" presStyleLbl="node1" presStyleIdx="1" presStyleCnt="3" custScaleX="125358" custLinFactNeighborX="11036" custLinFactNeighborY="-1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4CA0F2-7FB3-4A81-93E3-025460C89B1C}" type="pres">
      <dgm:prSet presAssocID="{261E5146-3631-49FF-A2D1-34C2063E66CD}" presName="spacing" presStyleCnt="0"/>
      <dgm:spPr/>
      <dgm:t>
        <a:bodyPr/>
        <a:lstStyle/>
        <a:p>
          <a:endParaRPr lang="ru-RU"/>
        </a:p>
      </dgm:t>
    </dgm:pt>
    <dgm:pt modelId="{665F08B6-CADA-4B11-B976-49A9269CCF88}" type="pres">
      <dgm:prSet presAssocID="{77C1F635-2A79-4BC2-BAA8-3DF43574A116}" presName="composite" presStyleCnt="0"/>
      <dgm:spPr/>
      <dgm:t>
        <a:bodyPr/>
        <a:lstStyle/>
        <a:p>
          <a:endParaRPr lang="ru-RU"/>
        </a:p>
      </dgm:t>
    </dgm:pt>
    <dgm:pt modelId="{19FDC92A-9449-4AF9-9042-4BB88B537C22}" type="pres">
      <dgm:prSet presAssocID="{77C1F635-2A79-4BC2-BAA8-3DF43574A116}" presName="imgShp" presStyleLbl="fgImgPlace1" presStyleIdx="2" presStyleCnt="3" custLinFactNeighborX="-82016" custLinFactNeighborY="270"/>
      <dgm:spPr/>
      <dgm:t>
        <a:bodyPr/>
        <a:lstStyle/>
        <a:p>
          <a:endParaRPr lang="ru-RU"/>
        </a:p>
      </dgm:t>
    </dgm:pt>
    <dgm:pt modelId="{87C3464A-DE58-43B4-887E-9C83554C23BF}" type="pres">
      <dgm:prSet presAssocID="{77C1F635-2A79-4BC2-BAA8-3DF43574A116}" presName="txShp" presStyleLbl="node1" presStyleIdx="2" presStyleCnt="3" custScaleX="124358" custLinFactNeighborX="12832" custLinFactNeighborY="2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E366B1-001D-4B0E-8492-24E1B4258DB8}" srcId="{8FF5C88F-7A99-44BE-AD44-65AA7C0CF933}" destId="{26CCAE13-9599-4CC6-951D-E601F6B31FED}" srcOrd="1" destOrd="0" parTransId="{77B75CAA-7357-4B1A-AAF7-D3479572439E}" sibTransId="{261E5146-3631-49FF-A2D1-34C2063E66CD}"/>
    <dgm:cxn modelId="{879969DC-F50F-4468-B0A1-DD6F44642458}" srcId="{8FF5C88F-7A99-44BE-AD44-65AA7C0CF933}" destId="{2922D7FA-DE6A-42B9-A288-345655C627FB}" srcOrd="0" destOrd="0" parTransId="{AFF031D4-410B-434A-9798-9ABB97D1F3DE}" sibTransId="{C2DA0778-8BE1-432C-AA35-B56ABA6D92D8}"/>
    <dgm:cxn modelId="{BB59F114-9D96-4910-89EF-A7E76BEB36F7}" type="presOf" srcId="{77C1F635-2A79-4BC2-BAA8-3DF43574A116}" destId="{87C3464A-DE58-43B4-887E-9C83554C23BF}" srcOrd="0" destOrd="0" presId="urn:microsoft.com/office/officeart/2005/8/layout/vList3#1"/>
    <dgm:cxn modelId="{63647591-9357-4743-BB1E-CC927DC9A1E0}" type="presOf" srcId="{2922D7FA-DE6A-42B9-A288-345655C627FB}" destId="{6C27E39E-B4AA-433B-8129-934EBDFE087E}" srcOrd="0" destOrd="0" presId="urn:microsoft.com/office/officeart/2005/8/layout/vList3#1"/>
    <dgm:cxn modelId="{A84E070A-4D53-4372-9571-C307AB7F318A}" type="presOf" srcId="{8FF5C88F-7A99-44BE-AD44-65AA7C0CF933}" destId="{5E9E1089-109E-4496-9D41-4A25A71A900C}" srcOrd="0" destOrd="0" presId="urn:microsoft.com/office/officeart/2005/8/layout/vList3#1"/>
    <dgm:cxn modelId="{00EBF060-88DD-43DA-8CA4-46E0D0C611F8}" srcId="{8FF5C88F-7A99-44BE-AD44-65AA7C0CF933}" destId="{77C1F635-2A79-4BC2-BAA8-3DF43574A116}" srcOrd="2" destOrd="0" parTransId="{4AFFE761-508F-45E7-8A33-42D9A5300E61}" sibTransId="{6F204879-50C0-4455-9EB9-54266FE6D8E9}"/>
    <dgm:cxn modelId="{869C7F0D-C0B4-4A70-B083-0A32056A8D08}" type="presOf" srcId="{26CCAE13-9599-4CC6-951D-E601F6B31FED}" destId="{3DF8A3F4-0958-493F-8A7E-96268551DC61}" srcOrd="0" destOrd="0" presId="urn:microsoft.com/office/officeart/2005/8/layout/vList3#1"/>
    <dgm:cxn modelId="{0E6A08B0-0676-448D-956A-73F4F13DD4DF}" type="presParOf" srcId="{5E9E1089-109E-4496-9D41-4A25A71A900C}" destId="{FD8A9D85-F591-434A-9C1F-F8B24FB3DA02}" srcOrd="0" destOrd="0" presId="urn:microsoft.com/office/officeart/2005/8/layout/vList3#1"/>
    <dgm:cxn modelId="{FC562D67-6E17-4019-9368-DD2B59BF5CB9}" type="presParOf" srcId="{FD8A9D85-F591-434A-9C1F-F8B24FB3DA02}" destId="{71A72E2B-0FD0-4222-B4E1-C22FEBB25561}" srcOrd="0" destOrd="0" presId="urn:microsoft.com/office/officeart/2005/8/layout/vList3#1"/>
    <dgm:cxn modelId="{0952005C-CAC1-4826-9A84-CDE165B6DD15}" type="presParOf" srcId="{FD8A9D85-F591-434A-9C1F-F8B24FB3DA02}" destId="{6C27E39E-B4AA-433B-8129-934EBDFE087E}" srcOrd="1" destOrd="0" presId="urn:microsoft.com/office/officeart/2005/8/layout/vList3#1"/>
    <dgm:cxn modelId="{45C3AA80-CC8B-4686-85A8-DEB41CABBCDC}" type="presParOf" srcId="{5E9E1089-109E-4496-9D41-4A25A71A900C}" destId="{251D592D-2F26-46A7-8E6A-A0685B317A85}" srcOrd="1" destOrd="0" presId="urn:microsoft.com/office/officeart/2005/8/layout/vList3#1"/>
    <dgm:cxn modelId="{EE656592-502D-46F1-ADA3-B2A0DD8AE3B3}" type="presParOf" srcId="{5E9E1089-109E-4496-9D41-4A25A71A900C}" destId="{F02D91CF-38E1-442A-ADA9-E7729A82C57A}" srcOrd="2" destOrd="0" presId="urn:microsoft.com/office/officeart/2005/8/layout/vList3#1"/>
    <dgm:cxn modelId="{9FF0BA1E-898F-45F7-B068-B969991A230E}" type="presParOf" srcId="{F02D91CF-38E1-442A-ADA9-E7729A82C57A}" destId="{342D5FFB-BC4F-4E1C-B2A7-C7E2938D4039}" srcOrd="0" destOrd="0" presId="urn:microsoft.com/office/officeart/2005/8/layout/vList3#1"/>
    <dgm:cxn modelId="{7642F350-5827-47B4-8A0D-67390321BFBD}" type="presParOf" srcId="{F02D91CF-38E1-442A-ADA9-E7729A82C57A}" destId="{3DF8A3F4-0958-493F-8A7E-96268551DC61}" srcOrd="1" destOrd="0" presId="urn:microsoft.com/office/officeart/2005/8/layout/vList3#1"/>
    <dgm:cxn modelId="{2A0D52F3-6CC4-4AD4-979A-1CEC3D202131}" type="presParOf" srcId="{5E9E1089-109E-4496-9D41-4A25A71A900C}" destId="{004CA0F2-7FB3-4A81-93E3-025460C89B1C}" srcOrd="3" destOrd="0" presId="urn:microsoft.com/office/officeart/2005/8/layout/vList3#1"/>
    <dgm:cxn modelId="{CC73D1B4-E174-46C8-BF1B-59FFB2C879A8}" type="presParOf" srcId="{5E9E1089-109E-4496-9D41-4A25A71A900C}" destId="{665F08B6-CADA-4B11-B976-49A9269CCF88}" srcOrd="4" destOrd="0" presId="urn:microsoft.com/office/officeart/2005/8/layout/vList3#1"/>
    <dgm:cxn modelId="{AC7D7110-B9EC-4F48-B5DE-0D9FF93EB05F}" type="presParOf" srcId="{665F08B6-CADA-4B11-B976-49A9269CCF88}" destId="{19FDC92A-9449-4AF9-9042-4BB88B537C22}" srcOrd="0" destOrd="0" presId="urn:microsoft.com/office/officeart/2005/8/layout/vList3#1"/>
    <dgm:cxn modelId="{93D069B8-D167-4F5E-9F06-8AB2131AD52E}" type="presParOf" srcId="{665F08B6-CADA-4B11-B976-49A9269CCF88}" destId="{87C3464A-DE58-43B4-887E-9C83554C23BF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8E892C-8BBA-4262-9534-75187D4BA1FE}" type="doc">
      <dgm:prSet loTypeId="urn:microsoft.com/office/officeart/2005/8/layout/cycle6" loCatId="cycle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AA5F2E1-7E41-483B-92C3-8F5ABCAD142E}">
      <dgm:prSet phldrT="[Текст]"/>
      <dgm:spPr>
        <a:solidFill>
          <a:srgbClr val="A2DCE2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Постановка проблем</a:t>
          </a:r>
          <a:endParaRPr lang="ru-RU" dirty="0">
            <a:solidFill>
              <a:schemeClr val="tx1"/>
            </a:solidFill>
          </a:endParaRPr>
        </a:p>
      </dgm:t>
    </dgm:pt>
    <dgm:pt modelId="{7A65730C-8ACE-4476-B91F-ED03C779E5DE}" type="parTrans" cxnId="{AA4D2056-5283-4573-A1C6-03713D24A361}">
      <dgm:prSet/>
      <dgm:spPr/>
      <dgm:t>
        <a:bodyPr/>
        <a:lstStyle/>
        <a:p>
          <a:endParaRPr lang="ru-RU"/>
        </a:p>
      </dgm:t>
    </dgm:pt>
    <dgm:pt modelId="{E86785F1-7B86-4F58-BBC2-46A0434CA4B0}" type="sibTrans" cxnId="{AA4D2056-5283-4573-A1C6-03713D24A361}">
      <dgm:prSet/>
      <dgm:spPr/>
      <dgm:t>
        <a:bodyPr/>
        <a:lstStyle/>
        <a:p>
          <a:endParaRPr lang="ru-RU" b="1" cap="none" spc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EEF44CDF-5E85-4435-93B5-5C09CFCC663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Загадка</a:t>
          </a:r>
          <a:endParaRPr lang="ru-RU" dirty="0">
            <a:solidFill>
              <a:schemeClr val="tx1"/>
            </a:solidFill>
          </a:endParaRPr>
        </a:p>
      </dgm:t>
    </dgm:pt>
    <dgm:pt modelId="{0022F1D8-941C-460E-93DD-9D42FFBE3BE9}" type="parTrans" cxnId="{E61ACC46-09C6-4FE0-83EB-002C854138BE}">
      <dgm:prSet/>
      <dgm:spPr/>
      <dgm:t>
        <a:bodyPr/>
        <a:lstStyle/>
        <a:p>
          <a:endParaRPr lang="ru-RU"/>
        </a:p>
      </dgm:t>
    </dgm:pt>
    <dgm:pt modelId="{41CA1193-E7F3-4D29-B86D-7AE1F4835437}" type="sibTrans" cxnId="{E61ACC46-09C6-4FE0-83EB-002C854138BE}">
      <dgm:prSet/>
      <dgm:spPr/>
      <dgm:t>
        <a:bodyPr/>
        <a:lstStyle/>
        <a:p>
          <a:endParaRPr lang="ru-RU"/>
        </a:p>
      </dgm:t>
    </dgm:pt>
    <dgm:pt modelId="{F03FC17D-A177-4203-854E-BCCC56B3F039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Прохождение</a:t>
          </a:r>
        </a:p>
        <a:p>
          <a:r>
            <a:rPr lang="ru-RU" b="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маршрута</a:t>
          </a:r>
          <a:endParaRPr lang="ru-RU" b="0" dirty="0">
            <a:solidFill>
              <a:schemeClr val="tx1"/>
            </a:solidFill>
          </a:endParaRPr>
        </a:p>
      </dgm:t>
    </dgm:pt>
    <dgm:pt modelId="{1EDBEA21-8CAF-4366-9BD2-2CA5B98DB8DC}" type="parTrans" cxnId="{B3F040B4-CACE-4F4B-8C81-385A07D68B3C}">
      <dgm:prSet/>
      <dgm:spPr/>
      <dgm:t>
        <a:bodyPr/>
        <a:lstStyle/>
        <a:p>
          <a:endParaRPr lang="ru-RU"/>
        </a:p>
      </dgm:t>
    </dgm:pt>
    <dgm:pt modelId="{10E5A55E-2FBD-4FFC-9DC3-925503EFBF17}" type="sibTrans" cxnId="{B3F040B4-CACE-4F4B-8C81-385A07D68B3C}">
      <dgm:prSet/>
      <dgm:spPr/>
      <dgm:t>
        <a:bodyPr/>
        <a:lstStyle/>
        <a:p>
          <a:endParaRPr lang="ru-RU"/>
        </a:p>
      </dgm:t>
    </dgm:pt>
    <dgm:pt modelId="{51FCBF31-3C2D-4A14-A367-53DBF4E0750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Подготовка итогового продукта</a:t>
          </a:r>
          <a:endParaRPr lang="ru-RU" dirty="0">
            <a:solidFill>
              <a:schemeClr val="tx1"/>
            </a:solidFill>
          </a:endParaRPr>
        </a:p>
      </dgm:t>
    </dgm:pt>
    <dgm:pt modelId="{3C4441F2-ECAE-4DB8-92C8-F8FCC3E48825}" type="parTrans" cxnId="{19CA28A3-242D-4C4D-A43B-141A64A5BFDD}">
      <dgm:prSet/>
      <dgm:spPr/>
      <dgm:t>
        <a:bodyPr/>
        <a:lstStyle/>
        <a:p>
          <a:endParaRPr lang="ru-RU"/>
        </a:p>
      </dgm:t>
    </dgm:pt>
    <dgm:pt modelId="{28A71BE8-949D-49FC-A32E-1465BA58641D}" type="sibTrans" cxnId="{19CA28A3-242D-4C4D-A43B-141A64A5BFDD}">
      <dgm:prSet/>
      <dgm:spPr/>
      <dgm:t>
        <a:bodyPr/>
        <a:lstStyle/>
        <a:p>
          <a:endParaRPr lang="ru-RU">
            <a:solidFill>
              <a:srgbClr val="0070C0"/>
            </a:solidFill>
          </a:endParaRPr>
        </a:p>
      </dgm:t>
    </dgm:pt>
    <dgm:pt modelId="{2ED1B41D-6D95-49E3-A3D2-24FA5BCBB0C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Рефлексия</a:t>
          </a:r>
        </a:p>
        <a:p>
          <a:r>
            <a:rPr lang="ru-RU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и оценка</a:t>
          </a:r>
          <a:endParaRPr lang="ru-RU" dirty="0">
            <a:solidFill>
              <a:schemeClr val="tx1"/>
            </a:solidFill>
          </a:endParaRPr>
        </a:p>
      </dgm:t>
    </dgm:pt>
    <dgm:pt modelId="{E4C2AA2F-CF76-41A2-9F77-A4B26D2D852D}" type="parTrans" cxnId="{E021BEE5-55C3-44C0-A405-151EBF5064EC}">
      <dgm:prSet/>
      <dgm:spPr/>
      <dgm:t>
        <a:bodyPr/>
        <a:lstStyle/>
        <a:p>
          <a:endParaRPr lang="ru-RU"/>
        </a:p>
      </dgm:t>
    </dgm:pt>
    <dgm:pt modelId="{D935D196-09D7-4DB3-864E-46422A81EAC5}" type="sibTrans" cxnId="{E021BEE5-55C3-44C0-A405-151EBF5064EC}">
      <dgm:prSet/>
      <dgm:spPr/>
      <dgm:t>
        <a:bodyPr/>
        <a:lstStyle/>
        <a:p>
          <a:endParaRPr lang="ru-RU"/>
        </a:p>
      </dgm:t>
    </dgm:pt>
    <dgm:pt modelId="{494532BC-1A66-4B87-A08A-1516B895032C}" type="pres">
      <dgm:prSet presAssocID="{7C8E892C-8BBA-4262-9534-75187D4BA1F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C76CE2-444A-47D6-8550-689465512BE8}" type="pres">
      <dgm:prSet presAssocID="{3AA5F2E1-7E41-483B-92C3-8F5ABCAD142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C1C650-16AF-4DDC-8940-7516D6906C84}" type="pres">
      <dgm:prSet presAssocID="{3AA5F2E1-7E41-483B-92C3-8F5ABCAD142E}" presName="spNode" presStyleCnt="0"/>
      <dgm:spPr/>
      <dgm:t>
        <a:bodyPr/>
        <a:lstStyle/>
        <a:p>
          <a:endParaRPr lang="ru-RU"/>
        </a:p>
      </dgm:t>
    </dgm:pt>
    <dgm:pt modelId="{2A9127F9-3D18-458E-B7F7-6CE2F33C097F}" type="pres">
      <dgm:prSet presAssocID="{E86785F1-7B86-4F58-BBC2-46A0434CA4B0}" presName="sibTrans" presStyleLbl="sibTrans1D1" presStyleIdx="0" presStyleCnt="5"/>
      <dgm:spPr/>
      <dgm:t>
        <a:bodyPr/>
        <a:lstStyle/>
        <a:p>
          <a:endParaRPr lang="ru-RU"/>
        </a:p>
      </dgm:t>
    </dgm:pt>
    <dgm:pt modelId="{7AEECBF2-A019-4523-9ACA-AD96059A1156}" type="pres">
      <dgm:prSet presAssocID="{EEF44CDF-5E85-4435-93B5-5C09CFCC663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C5FBE3-9BE7-4FC1-9DE2-C23F22D848B3}" type="pres">
      <dgm:prSet presAssocID="{EEF44CDF-5E85-4435-93B5-5C09CFCC663A}" presName="spNode" presStyleCnt="0"/>
      <dgm:spPr/>
      <dgm:t>
        <a:bodyPr/>
        <a:lstStyle/>
        <a:p>
          <a:endParaRPr lang="ru-RU"/>
        </a:p>
      </dgm:t>
    </dgm:pt>
    <dgm:pt modelId="{E3FBB52A-2E98-4ACB-AD7B-98FB51DB3E77}" type="pres">
      <dgm:prSet presAssocID="{41CA1193-E7F3-4D29-B86D-7AE1F4835437}" presName="sibTrans" presStyleLbl="sibTrans1D1" presStyleIdx="1" presStyleCnt="5"/>
      <dgm:spPr/>
      <dgm:t>
        <a:bodyPr/>
        <a:lstStyle/>
        <a:p>
          <a:endParaRPr lang="ru-RU"/>
        </a:p>
      </dgm:t>
    </dgm:pt>
    <dgm:pt modelId="{EA3F6062-1C41-41C9-9D36-CB30D0981638}" type="pres">
      <dgm:prSet presAssocID="{F03FC17D-A177-4203-854E-BCCC56B3F03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E0D1EB-BC37-4138-8C4E-8847CF69FF22}" type="pres">
      <dgm:prSet presAssocID="{F03FC17D-A177-4203-854E-BCCC56B3F039}" presName="spNode" presStyleCnt="0"/>
      <dgm:spPr/>
      <dgm:t>
        <a:bodyPr/>
        <a:lstStyle/>
        <a:p>
          <a:endParaRPr lang="ru-RU"/>
        </a:p>
      </dgm:t>
    </dgm:pt>
    <dgm:pt modelId="{DBB275F8-70B8-40FD-972E-34D030445377}" type="pres">
      <dgm:prSet presAssocID="{10E5A55E-2FBD-4FFC-9DC3-925503EFBF17}" presName="sibTrans" presStyleLbl="sibTrans1D1" presStyleIdx="2" presStyleCnt="5"/>
      <dgm:spPr/>
      <dgm:t>
        <a:bodyPr/>
        <a:lstStyle/>
        <a:p>
          <a:endParaRPr lang="ru-RU"/>
        </a:p>
      </dgm:t>
    </dgm:pt>
    <dgm:pt modelId="{2179F993-AB56-446D-AE44-5E71FB3ECECC}" type="pres">
      <dgm:prSet presAssocID="{51FCBF31-3C2D-4A14-A367-53DBF4E0750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C0D6FA-A8B2-4C28-8EEB-EB56AAA3C567}" type="pres">
      <dgm:prSet presAssocID="{51FCBF31-3C2D-4A14-A367-53DBF4E07501}" presName="spNode" presStyleCnt="0"/>
      <dgm:spPr/>
      <dgm:t>
        <a:bodyPr/>
        <a:lstStyle/>
        <a:p>
          <a:endParaRPr lang="ru-RU"/>
        </a:p>
      </dgm:t>
    </dgm:pt>
    <dgm:pt modelId="{E5BEB38C-921B-4FCB-A89B-2DEE6040AFF6}" type="pres">
      <dgm:prSet presAssocID="{28A71BE8-949D-49FC-A32E-1465BA58641D}" presName="sibTrans" presStyleLbl="sibTrans1D1" presStyleIdx="3" presStyleCnt="5"/>
      <dgm:spPr/>
      <dgm:t>
        <a:bodyPr/>
        <a:lstStyle/>
        <a:p>
          <a:endParaRPr lang="ru-RU"/>
        </a:p>
      </dgm:t>
    </dgm:pt>
    <dgm:pt modelId="{A9E1F608-524E-48C4-A78D-3C095B1AEDDC}" type="pres">
      <dgm:prSet presAssocID="{2ED1B41D-6D95-49E3-A3D2-24FA5BCBB0C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D21E8F-68B9-43A7-8D46-3A8E5D1D85AE}" type="pres">
      <dgm:prSet presAssocID="{2ED1B41D-6D95-49E3-A3D2-24FA5BCBB0CA}" presName="spNode" presStyleCnt="0"/>
      <dgm:spPr/>
      <dgm:t>
        <a:bodyPr/>
        <a:lstStyle/>
        <a:p>
          <a:endParaRPr lang="ru-RU"/>
        </a:p>
      </dgm:t>
    </dgm:pt>
    <dgm:pt modelId="{637DE9D9-8C2E-41B3-B221-99ECC26DB4EA}" type="pres">
      <dgm:prSet presAssocID="{D935D196-09D7-4DB3-864E-46422A81EAC5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313E5084-721E-4CBA-8459-3910FD01C023}" type="presOf" srcId="{3AA5F2E1-7E41-483B-92C3-8F5ABCAD142E}" destId="{82C76CE2-444A-47D6-8550-689465512BE8}" srcOrd="0" destOrd="0" presId="urn:microsoft.com/office/officeart/2005/8/layout/cycle6"/>
    <dgm:cxn modelId="{2940584C-4BAF-4C78-B0AD-ABD1A291B442}" type="presOf" srcId="{2ED1B41D-6D95-49E3-A3D2-24FA5BCBB0CA}" destId="{A9E1F608-524E-48C4-A78D-3C095B1AEDDC}" srcOrd="0" destOrd="0" presId="urn:microsoft.com/office/officeart/2005/8/layout/cycle6"/>
    <dgm:cxn modelId="{C6F916CB-8515-4D46-9236-0B846E0F9D68}" type="presOf" srcId="{28A71BE8-949D-49FC-A32E-1465BA58641D}" destId="{E5BEB38C-921B-4FCB-A89B-2DEE6040AFF6}" srcOrd="0" destOrd="0" presId="urn:microsoft.com/office/officeart/2005/8/layout/cycle6"/>
    <dgm:cxn modelId="{AA4D2056-5283-4573-A1C6-03713D24A361}" srcId="{7C8E892C-8BBA-4262-9534-75187D4BA1FE}" destId="{3AA5F2E1-7E41-483B-92C3-8F5ABCAD142E}" srcOrd="0" destOrd="0" parTransId="{7A65730C-8ACE-4476-B91F-ED03C779E5DE}" sibTransId="{E86785F1-7B86-4F58-BBC2-46A0434CA4B0}"/>
    <dgm:cxn modelId="{19CA28A3-242D-4C4D-A43B-141A64A5BFDD}" srcId="{7C8E892C-8BBA-4262-9534-75187D4BA1FE}" destId="{51FCBF31-3C2D-4A14-A367-53DBF4E07501}" srcOrd="3" destOrd="0" parTransId="{3C4441F2-ECAE-4DB8-92C8-F8FCC3E48825}" sibTransId="{28A71BE8-949D-49FC-A32E-1465BA58641D}"/>
    <dgm:cxn modelId="{9E1D3387-8A58-406A-A638-FE26FFFEF731}" type="presOf" srcId="{7C8E892C-8BBA-4262-9534-75187D4BA1FE}" destId="{494532BC-1A66-4B87-A08A-1516B895032C}" srcOrd="0" destOrd="0" presId="urn:microsoft.com/office/officeart/2005/8/layout/cycle6"/>
    <dgm:cxn modelId="{343477EA-EF08-4F55-B366-A863F58B869F}" type="presOf" srcId="{EEF44CDF-5E85-4435-93B5-5C09CFCC663A}" destId="{7AEECBF2-A019-4523-9ACA-AD96059A1156}" srcOrd="0" destOrd="0" presId="urn:microsoft.com/office/officeart/2005/8/layout/cycle6"/>
    <dgm:cxn modelId="{8E9F0580-8372-453F-96C7-A9809A1D0C0E}" type="presOf" srcId="{10E5A55E-2FBD-4FFC-9DC3-925503EFBF17}" destId="{DBB275F8-70B8-40FD-972E-34D030445377}" srcOrd="0" destOrd="0" presId="urn:microsoft.com/office/officeart/2005/8/layout/cycle6"/>
    <dgm:cxn modelId="{A54AB5E8-4776-474B-A3C5-1CD87EF74570}" type="presOf" srcId="{D935D196-09D7-4DB3-864E-46422A81EAC5}" destId="{637DE9D9-8C2E-41B3-B221-99ECC26DB4EA}" srcOrd="0" destOrd="0" presId="urn:microsoft.com/office/officeart/2005/8/layout/cycle6"/>
    <dgm:cxn modelId="{B3F040B4-CACE-4F4B-8C81-385A07D68B3C}" srcId="{7C8E892C-8BBA-4262-9534-75187D4BA1FE}" destId="{F03FC17D-A177-4203-854E-BCCC56B3F039}" srcOrd="2" destOrd="0" parTransId="{1EDBEA21-8CAF-4366-9BD2-2CA5B98DB8DC}" sibTransId="{10E5A55E-2FBD-4FFC-9DC3-925503EFBF17}"/>
    <dgm:cxn modelId="{485C8EFC-D182-49EA-9390-278EE86E14D8}" type="presOf" srcId="{F03FC17D-A177-4203-854E-BCCC56B3F039}" destId="{EA3F6062-1C41-41C9-9D36-CB30D0981638}" srcOrd="0" destOrd="0" presId="urn:microsoft.com/office/officeart/2005/8/layout/cycle6"/>
    <dgm:cxn modelId="{E18A722A-9DB2-4403-9051-822775215224}" type="presOf" srcId="{41CA1193-E7F3-4D29-B86D-7AE1F4835437}" destId="{E3FBB52A-2E98-4ACB-AD7B-98FB51DB3E77}" srcOrd="0" destOrd="0" presId="urn:microsoft.com/office/officeart/2005/8/layout/cycle6"/>
    <dgm:cxn modelId="{E61ACC46-09C6-4FE0-83EB-002C854138BE}" srcId="{7C8E892C-8BBA-4262-9534-75187D4BA1FE}" destId="{EEF44CDF-5E85-4435-93B5-5C09CFCC663A}" srcOrd="1" destOrd="0" parTransId="{0022F1D8-941C-460E-93DD-9D42FFBE3BE9}" sibTransId="{41CA1193-E7F3-4D29-B86D-7AE1F4835437}"/>
    <dgm:cxn modelId="{E021BEE5-55C3-44C0-A405-151EBF5064EC}" srcId="{7C8E892C-8BBA-4262-9534-75187D4BA1FE}" destId="{2ED1B41D-6D95-49E3-A3D2-24FA5BCBB0CA}" srcOrd="4" destOrd="0" parTransId="{E4C2AA2F-CF76-41A2-9F77-A4B26D2D852D}" sibTransId="{D935D196-09D7-4DB3-864E-46422A81EAC5}"/>
    <dgm:cxn modelId="{42327CE3-5F54-4E52-A5B8-F962F856E766}" type="presOf" srcId="{E86785F1-7B86-4F58-BBC2-46A0434CA4B0}" destId="{2A9127F9-3D18-458E-B7F7-6CE2F33C097F}" srcOrd="0" destOrd="0" presId="urn:microsoft.com/office/officeart/2005/8/layout/cycle6"/>
    <dgm:cxn modelId="{213B16C5-3E56-4CB5-BC92-0D5F8F67FCB9}" type="presOf" srcId="{51FCBF31-3C2D-4A14-A367-53DBF4E07501}" destId="{2179F993-AB56-446D-AE44-5E71FB3ECECC}" srcOrd="0" destOrd="0" presId="urn:microsoft.com/office/officeart/2005/8/layout/cycle6"/>
    <dgm:cxn modelId="{07B91EBE-FD37-4B41-A6E8-0009F8B2FAE7}" type="presParOf" srcId="{494532BC-1A66-4B87-A08A-1516B895032C}" destId="{82C76CE2-444A-47D6-8550-689465512BE8}" srcOrd="0" destOrd="0" presId="urn:microsoft.com/office/officeart/2005/8/layout/cycle6"/>
    <dgm:cxn modelId="{C7E4F0EC-1E9A-490F-8FBF-8D891487A9A4}" type="presParOf" srcId="{494532BC-1A66-4B87-A08A-1516B895032C}" destId="{21C1C650-16AF-4DDC-8940-7516D6906C84}" srcOrd="1" destOrd="0" presId="urn:microsoft.com/office/officeart/2005/8/layout/cycle6"/>
    <dgm:cxn modelId="{3CAFC6CC-2FDA-4FCD-8B72-8895E0A114E8}" type="presParOf" srcId="{494532BC-1A66-4B87-A08A-1516B895032C}" destId="{2A9127F9-3D18-458E-B7F7-6CE2F33C097F}" srcOrd="2" destOrd="0" presId="urn:microsoft.com/office/officeart/2005/8/layout/cycle6"/>
    <dgm:cxn modelId="{8020A6FE-18BB-4B9D-A7DE-5AF90138B6D6}" type="presParOf" srcId="{494532BC-1A66-4B87-A08A-1516B895032C}" destId="{7AEECBF2-A019-4523-9ACA-AD96059A1156}" srcOrd="3" destOrd="0" presId="urn:microsoft.com/office/officeart/2005/8/layout/cycle6"/>
    <dgm:cxn modelId="{18F24A08-14C8-4131-B069-5C9AF8D19972}" type="presParOf" srcId="{494532BC-1A66-4B87-A08A-1516B895032C}" destId="{D2C5FBE3-9BE7-4FC1-9DE2-C23F22D848B3}" srcOrd="4" destOrd="0" presId="urn:microsoft.com/office/officeart/2005/8/layout/cycle6"/>
    <dgm:cxn modelId="{62ED4B3B-A8D6-4A6C-8101-4D93AE4A0236}" type="presParOf" srcId="{494532BC-1A66-4B87-A08A-1516B895032C}" destId="{E3FBB52A-2E98-4ACB-AD7B-98FB51DB3E77}" srcOrd="5" destOrd="0" presId="urn:microsoft.com/office/officeart/2005/8/layout/cycle6"/>
    <dgm:cxn modelId="{239C8CA8-69B5-4712-A8F3-927746198B0E}" type="presParOf" srcId="{494532BC-1A66-4B87-A08A-1516B895032C}" destId="{EA3F6062-1C41-41C9-9D36-CB30D0981638}" srcOrd="6" destOrd="0" presId="urn:microsoft.com/office/officeart/2005/8/layout/cycle6"/>
    <dgm:cxn modelId="{01BD1D4E-6117-4D34-B6EB-A08E60368565}" type="presParOf" srcId="{494532BC-1A66-4B87-A08A-1516B895032C}" destId="{12E0D1EB-BC37-4138-8C4E-8847CF69FF22}" srcOrd="7" destOrd="0" presId="urn:microsoft.com/office/officeart/2005/8/layout/cycle6"/>
    <dgm:cxn modelId="{05645C5E-4BA2-437F-800E-476B24CC0E7D}" type="presParOf" srcId="{494532BC-1A66-4B87-A08A-1516B895032C}" destId="{DBB275F8-70B8-40FD-972E-34D030445377}" srcOrd="8" destOrd="0" presId="urn:microsoft.com/office/officeart/2005/8/layout/cycle6"/>
    <dgm:cxn modelId="{F04C12C5-1F86-4745-AC8B-998E23BC9936}" type="presParOf" srcId="{494532BC-1A66-4B87-A08A-1516B895032C}" destId="{2179F993-AB56-446D-AE44-5E71FB3ECECC}" srcOrd="9" destOrd="0" presId="urn:microsoft.com/office/officeart/2005/8/layout/cycle6"/>
    <dgm:cxn modelId="{047E4F6B-DBF3-453C-886F-6CB00945CFE1}" type="presParOf" srcId="{494532BC-1A66-4B87-A08A-1516B895032C}" destId="{44C0D6FA-A8B2-4C28-8EEB-EB56AAA3C567}" srcOrd="10" destOrd="0" presId="urn:microsoft.com/office/officeart/2005/8/layout/cycle6"/>
    <dgm:cxn modelId="{7A20D528-2E08-4B72-9FE5-387BA680DFAD}" type="presParOf" srcId="{494532BC-1A66-4B87-A08A-1516B895032C}" destId="{E5BEB38C-921B-4FCB-A89B-2DEE6040AFF6}" srcOrd="11" destOrd="0" presId="urn:microsoft.com/office/officeart/2005/8/layout/cycle6"/>
    <dgm:cxn modelId="{6ADED967-74B6-4C33-B952-96F1DE8B7EFC}" type="presParOf" srcId="{494532BC-1A66-4B87-A08A-1516B895032C}" destId="{A9E1F608-524E-48C4-A78D-3C095B1AEDDC}" srcOrd="12" destOrd="0" presId="urn:microsoft.com/office/officeart/2005/8/layout/cycle6"/>
    <dgm:cxn modelId="{03D9A553-F418-43C7-BA46-B3C64D9A0F8B}" type="presParOf" srcId="{494532BC-1A66-4B87-A08A-1516B895032C}" destId="{71D21E8F-68B9-43A7-8D46-3A8E5D1D85AE}" srcOrd="13" destOrd="0" presId="urn:microsoft.com/office/officeart/2005/8/layout/cycle6"/>
    <dgm:cxn modelId="{FD324297-EE2F-4ED2-90C0-625683CD6FAE}" type="presParOf" srcId="{494532BC-1A66-4B87-A08A-1516B895032C}" destId="{637DE9D9-8C2E-41B3-B221-99ECC26DB4EA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B95802-D4FE-466A-A83A-68DB20E5646B}" type="doc">
      <dgm:prSet loTypeId="urn:microsoft.com/office/officeart/2005/8/layout/balance1" loCatId="relationship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4E0BA4FE-8763-4DAD-A20A-4368E72F7780}">
      <dgm:prSet phldrT="[Текст]"/>
      <dgm:spPr>
        <a:solidFill>
          <a:srgbClr val="D37363">
            <a:alpha val="89804"/>
          </a:srgbClr>
        </a:solidFill>
        <a:scene3d>
          <a:camera prst="orthographicFront"/>
          <a:lightRig rig="chilly" dir="t"/>
        </a:scene3d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недостатки</a:t>
          </a:r>
          <a:endParaRPr lang="ru-RU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CC1AF2-D83C-4466-812A-4E58739427EA}" type="parTrans" cxnId="{197FA624-D9AC-4A77-9C9F-9F852E9A5669}">
      <dgm:prSet/>
      <dgm:spPr/>
      <dgm:t>
        <a:bodyPr/>
        <a:lstStyle/>
        <a:p>
          <a:endParaRPr lang="ru-RU"/>
        </a:p>
      </dgm:t>
    </dgm:pt>
    <dgm:pt modelId="{9B92A21C-6DA3-4E04-BEB7-0A43A640DFC7}" type="sibTrans" cxnId="{197FA624-D9AC-4A77-9C9F-9F852E9A5669}">
      <dgm:prSet/>
      <dgm:spPr/>
      <dgm:t>
        <a:bodyPr/>
        <a:lstStyle/>
        <a:p>
          <a:endParaRPr lang="ru-RU"/>
        </a:p>
      </dgm:t>
    </dgm:pt>
    <dgm:pt modelId="{6DC54463-40A2-4F56-B13E-CF40240CAC34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компьютерная грамотность</a:t>
          </a:r>
          <a:endParaRPr lang="ru-RU" sz="1800" dirty="0">
            <a:solidFill>
              <a:schemeClr val="tx1"/>
            </a:solidFill>
          </a:endParaRPr>
        </a:p>
      </dgm:t>
    </dgm:pt>
    <dgm:pt modelId="{1E39E56A-D9C7-4D94-B858-CE193988769D}" type="parTrans" cxnId="{9263F8D7-CF61-4CC3-B6DC-8BEC5794464B}">
      <dgm:prSet/>
      <dgm:spPr/>
      <dgm:t>
        <a:bodyPr/>
        <a:lstStyle/>
        <a:p>
          <a:endParaRPr lang="ru-RU"/>
        </a:p>
      </dgm:t>
    </dgm:pt>
    <dgm:pt modelId="{CAE75961-9735-4DB6-B894-CF26E039E7A1}" type="sibTrans" cxnId="{9263F8D7-CF61-4CC3-B6DC-8BEC5794464B}">
      <dgm:prSet/>
      <dgm:spPr/>
      <dgm:t>
        <a:bodyPr/>
        <a:lstStyle/>
        <a:p>
          <a:endParaRPr lang="ru-RU"/>
        </a:p>
      </dgm:t>
    </dgm:pt>
    <dgm:pt modelId="{8A2ED9D3-45FB-46F4-97AE-0CC46ED814D2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доступ в Сеть</a:t>
          </a:r>
          <a:endParaRPr lang="ru-RU" sz="1800" dirty="0">
            <a:solidFill>
              <a:schemeClr val="tx1"/>
            </a:solidFill>
          </a:endParaRPr>
        </a:p>
      </dgm:t>
    </dgm:pt>
    <dgm:pt modelId="{CD0D756A-8093-469E-B7BF-5D09A8DE4BF8}" type="parTrans" cxnId="{8F6AAE4D-D1E0-49FD-9D7B-E93271181E11}">
      <dgm:prSet/>
      <dgm:spPr/>
      <dgm:t>
        <a:bodyPr/>
        <a:lstStyle/>
        <a:p>
          <a:endParaRPr lang="ru-RU"/>
        </a:p>
      </dgm:t>
    </dgm:pt>
    <dgm:pt modelId="{74B205A6-1FE6-4D01-BA2A-D2A6881EBABF}" type="sibTrans" cxnId="{8F6AAE4D-D1E0-49FD-9D7B-E93271181E11}">
      <dgm:prSet/>
      <dgm:spPr/>
      <dgm:t>
        <a:bodyPr/>
        <a:lstStyle/>
        <a:p>
          <a:endParaRPr lang="ru-RU"/>
        </a:p>
      </dgm:t>
    </dgm:pt>
    <dgm:pt modelId="{1420EB89-52B0-44C0-B302-761908E820DB}">
      <dgm:prSet phldrT="[Текст]"/>
      <dgm:spPr>
        <a:solidFill>
          <a:srgbClr val="A2DCE2">
            <a:alpha val="90000"/>
          </a:srgb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достоинства</a:t>
          </a:r>
          <a:endParaRPr lang="ru-RU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5B6ED83-236C-4ECD-8E58-DC8F93D9C407}" type="parTrans" cxnId="{B3637C7C-B0C9-4C60-A5B2-EA143BDBB1DD}">
      <dgm:prSet/>
      <dgm:spPr/>
      <dgm:t>
        <a:bodyPr/>
        <a:lstStyle/>
        <a:p>
          <a:endParaRPr lang="ru-RU"/>
        </a:p>
      </dgm:t>
    </dgm:pt>
    <dgm:pt modelId="{B508025C-3DD9-4007-B894-BC9EAA59E72B}" type="sibTrans" cxnId="{B3637C7C-B0C9-4C60-A5B2-EA143BDBB1DD}">
      <dgm:prSet/>
      <dgm:spPr/>
      <dgm:t>
        <a:bodyPr/>
        <a:lstStyle/>
        <a:p>
          <a:endParaRPr lang="ru-RU"/>
        </a:p>
      </dgm:t>
    </dgm:pt>
    <dgm:pt modelId="{3577CE1C-F07E-4D8A-837C-900CD740A1AD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повышение учебной активности</a:t>
          </a:r>
          <a:endParaRPr lang="ru-RU" sz="1800" dirty="0">
            <a:solidFill>
              <a:schemeClr val="tx1"/>
            </a:solidFill>
          </a:endParaRPr>
        </a:p>
      </dgm:t>
    </dgm:pt>
    <dgm:pt modelId="{50380CE7-F174-47B9-86EB-B6D696EE449D}" type="parTrans" cxnId="{034E61D6-1C46-40F8-A3F8-C4617C57ED94}">
      <dgm:prSet/>
      <dgm:spPr/>
      <dgm:t>
        <a:bodyPr/>
        <a:lstStyle/>
        <a:p>
          <a:endParaRPr lang="ru-RU"/>
        </a:p>
      </dgm:t>
    </dgm:pt>
    <dgm:pt modelId="{5E251673-327D-42F1-9141-5981DA4D8A00}" type="sibTrans" cxnId="{034E61D6-1C46-40F8-A3F8-C4617C57ED94}">
      <dgm:prSet/>
      <dgm:spPr/>
      <dgm:t>
        <a:bodyPr/>
        <a:lstStyle/>
        <a:p>
          <a:endParaRPr lang="ru-RU"/>
        </a:p>
      </dgm:t>
    </dgm:pt>
    <dgm:pt modelId="{A30F35A9-6720-472D-8235-C6D2C811D7F1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готовый список сайтов</a:t>
          </a:r>
          <a:endParaRPr lang="ru-RU" sz="1800" dirty="0">
            <a:solidFill>
              <a:schemeClr val="tx1"/>
            </a:solidFill>
          </a:endParaRPr>
        </a:p>
      </dgm:t>
    </dgm:pt>
    <dgm:pt modelId="{149F637D-22E3-4856-9EAC-DF6443D81B1D}" type="parTrans" cxnId="{61FF49B0-12E0-4F1F-B262-949E02D5781C}">
      <dgm:prSet/>
      <dgm:spPr/>
      <dgm:t>
        <a:bodyPr/>
        <a:lstStyle/>
        <a:p>
          <a:endParaRPr lang="ru-RU"/>
        </a:p>
      </dgm:t>
    </dgm:pt>
    <dgm:pt modelId="{224A4204-BB3D-4AE2-AEA1-C12253D31C2C}" type="sibTrans" cxnId="{61FF49B0-12E0-4F1F-B262-949E02D5781C}">
      <dgm:prSet/>
      <dgm:spPr/>
      <dgm:t>
        <a:bodyPr/>
        <a:lstStyle/>
        <a:p>
          <a:endParaRPr lang="ru-RU"/>
        </a:p>
      </dgm:t>
    </dgm:pt>
    <dgm:pt modelId="{07B3973A-C7DB-423F-AC7B-CDA5D8BD4FD8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готовые шаблоны для работы</a:t>
          </a:r>
          <a:endParaRPr lang="ru-RU" sz="1800" dirty="0">
            <a:solidFill>
              <a:schemeClr val="tx1"/>
            </a:solidFill>
          </a:endParaRPr>
        </a:p>
      </dgm:t>
    </dgm:pt>
    <dgm:pt modelId="{90C12817-0666-47B9-9451-07B3017843FE}" type="parTrans" cxnId="{0DA8A817-2504-4BD7-BF9D-6EB784F5F4A6}">
      <dgm:prSet/>
      <dgm:spPr/>
      <dgm:t>
        <a:bodyPr/>
        <a:lstStyle/>
        <a:p>
          <a:endParaRPr lang="ru-RU"/>
        </a:p>
      </dgm:t>
    </dgm:pt>
    <dgm:pt modelId="{32D0CEE5-8521-472A-89B2-13588EB75FEC}" type="sibTrans" cxnId="{0DA8A817-2504-4BD7-BF9D-6EB784F5F4A6}">
      <dgm:prSet/>
      <dgm:spPr/>
      <dgm:t>
        <a:bodyPr/>
        <a:lstStyle/>
        <a:p>
          <a:endParaRPr lang="ru-RU"/>
        </a:p>
      </dgm:t>
    </dgm:pt>
    <dgm:pt modelId="{87D2DB14-C9D0-49B8-8592-22CC9903EDEB}" type="pres">
      <dgm:prSet presAssocID="{4EB95802-D4FE-466A-A83A-68DB20E5646B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C3A264-EF3D-4F32-9737-A8FED6813438}" type="pres">
      <dgm:prSet presAssocID="{4EB95802-D4FE-466A-A83A-68DB20E5646B}" presName="dummyMaxCanvas" presStyleCnt="0"/>
      <dgm:spPr/>
      <dgm:t>
        <a:bodyPr/>
        <a:lstStyle/>
        <a:p>
          <a:endParaRPr lang="ru-RU"/>
        </a:p>
      </dgm:t>
    </dgm:pt>
    <dgm:pt modelId="{94A2EC1C-D81B-4A34-BE5D-2CAEC616FA6A}" type="pres">
      <dgm:prSet presAssocID="{4EB95802-D4FE-466A-A83A-68DB20E5646B}" presName="parentComposite" presStyleCnt="0"/>
      <dgm:spPr/>
      <dgm:t>
        <a:bodyPr/>
        <a:lstStyle/>
        <a:p>
          <a:endParaRPr lang="ru-RU"/>
        </a:p>
      </dgm:t>
    </dgm:pt>
    <dgm:pt modelId="{C9B9BC8A-1487-4CCC-89BD-5CC62A94BB3B}" type="pres">
      <dgm:prSet presAssocID="{4EB95802-D4FE-466A-A83A-68DB20E5646B}" presName="parent1" presStyleLbl="alignAccFollowNode1" presStyleIdx="0" presStyleCnt="4" custLinFactNeighborX="2897" custLinFactNeighborY="3160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E00A9E4A-DA24-49CA-94FB-5FB26B16B053}" type="pres">
      <dgm:prSet presAssocID="{4EB95802-D4FE-466A-A83A-68DB20E5646B}" presName="parent2" presStyleLbl="alignAccFollowNode1" presStyleIdx="1" presStyleCnt="4" custLinFactNeighborX="-125" custLinFactNeighborY="3160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54279A97-10E6-4F0F-855C-0F576AF6C9F0}" type="pres">
      <dgm:prSet presAssocID="{4EB95802-D4FE-466A-A83A-68DB20E5646B}" presName="childrenComposite" presStyleCnt="0"/>
      <dgm:spPr/>
      <dgm:t>
        <a:bodyPr/>
        <a:lstStyle/>
        <a:p>
          <a:endParaRPr lang="ru-RU"/>
        </a:p>
      </dgm:t>
    </dgm:pt>
    <dgm:pt modelId="{9169CB76-7E65-4613-941C-684DA133637D}" type="pres">
      <dgm:prSet presAssocID="{4EB95802-D4FE-466A-A83A-68DB20E5646B}" presName="dummyMaxCanvas_ChildArea" presStyleCnt="0"/>
      <dgm:spPr/>
      <dgm:t>
        <a:bodyPr/>
        <a:lstStyle/>
        <a:p>
          <a:endParaRPr lang="ru-RU"/>
        </a:p>
      </dgm:t>
    </dgm:pt>
    <dgm:pt modelId="{3921952B-F281-4197-ABE0-159FA2909CCC}" type="pres">
      <dgm:prSet presAssocID="{4EB95802-D4FE-466A-A83A-68DB20E5646B}" presName="fulcrum" presStyleLbl="alignAccFollowNode1" presStyleIdx="2" presStyleCnt="4"/>
      <dgm:spPr>
        <a:solidFill>
          <a:schemeClr val="bg1">
            <a:lumMod val="5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52401B9B-654B-4A9B-B65B-F9AE5B4375A9}" type="pres">
      <dgm:prSet presAssocID="{4EB95802-D4FE-466A-A83A-68DB20E5646B}" presName="balance_23" presStyleLbl="alignAccFollowNode1" presStyleIdx="3" presStyleCnt="4">
        <dgm:presLayoutVars>
          <dgm:bulletEnabled val="1"/>
        </dgm:presLayoutVars>
      </dgm:prSet>
      <dgm:spPr>
        <a:solidFill>
          <a:schemeClr val="bg1">
            <a:lumMod val="5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5EF5165D-6FDB-4A92-9A31-8F201588E414}" type="pres">
      <dgm:prSet presAssocID="{4EB95802-D4FE-466A-A83A-68DB20E5646B}" presName="right_23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65602C-6329-4C77-A3C1-433F0D8B9B5C}" type="pres">
      <dgm:prSet presAssocID="{4EB95802-D4FE-466A-A83A-68DB20E5646B}" presName="right_23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925142-E794-4F34-94A2-7FBCABF279E5}" type="pres">
      <dgm:prSet presAssocID="{4EB95802-D4FE-466A-A83A-68DB20E5646B}" presName="right_23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09AFA2-4ED1-4392-92B9-17ADFC135D5D}" type="pres">
      <dgm:prSet presAssocID="{4EB95802-D4FE-466A-A83A-68DB20E5646B}" presName="left_23_1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B7989-DAAA-47A8-A1E2-2EF2898E2072}" type="pres">
      <dgm:prSet presAssocID="{4EB95802-D4FE-466A-A83A-68DB20E5646B}" presName="left_23_2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1F5089-15F7-42F8-A34E-D21BF326A26F}" type="presOf" srcId="{1420EB89-52B0-44C0-B302-761908E820DB}" destId="{E00A9E4A-DA24-49CA-94FB-5FB26B16B053}" srcOrd="0" destOrd="0" presId="urn:microsoft.com/office/officeart/2005/8/layout/balance1"/>
    <dgm:cxn modelId="{9263F8D7-CF61-4CC3-B6DC-8BEC5794464B}" srcId="{4E0BA4FE-8763-4DAD-A20A-4368E72F7780}" destId="{6DC54463-40A2-4F56-B13E-CF40240CAC34}" srcOrd="0" destOrd="0" parTransId="{1E39E56A-D9C7-4D94-B858-CE193988769D}" sibTransId="{CAE75961-9735-4DB6-B894-CF26E039E7A1}"/>
    <dgm:cxn modelId="{0A59E093-8B0C-4C36-81FC-75BF539C1FA9}" type="presOf" srcId="{4E0BA4FE-8763-4DAD-A20A-4368E72F7780}" destId="{C9B9BC8A-1487-4CCC-89BD-5CC62A94BB3B}" srcOrd="0" destOrd="0" presId="urn:microsoft.com/office/officeart/2005/8/layout/balance1"/>
    <dgm:cxn modelId="{1AE94090-9D31-49C4-8CB2-7A1624462977}" type="presOf" srcId="{3577CE1C-F07E-4D8A-837C-900CD740A1AD}" destId="{5EF5165D-6FDB-4A92-9A31-8F201588E414}" srcOrd="0" destOrd="0" presId="urn:microsoft.com/office/officeart/2005/8/layout/balance1"/>
    <dgm:cxn modelId="{61FF49B0-12E0-4F1F-B262-949E02D5781C}" srcId="{1420EB89-52B0-44C0-B302-761908E820DB}" destId="{A30F35A9-6720-472D-8235-C6D2C811D7F1}" srcOrd="1" destOrd="0" parTransId="{149F637D-22E3-4856-9EAC-DF6443D81B1D}" sibTransId="{224A4204-BB3D-4AE2-AEA1-C12253D31C2C}"/>
    <dgm:cxn modelId="{84FA8FE2-D4B4-414E-B30A-BD16BD051F0F}" type="presOf" srcId="{8A2ED9D3-45FB-46F4-97AE-0CC46ED814D2}" destId="{4E4B7989-DAAA-47A8-A1E2-2EF2898E2072}" srcOrd="0" destOrd="0" presId="urn:microsoft.com/office/officeart/2005/8/layout/balance1"/>
    <dgm:cxn modelId="{CC2D5643-F337-413D-B5E8-FC51EFD56A08}" type="presOf" srcId="{07B3973A-C7DB-423F-AC7B-CDA5D8BD4FD8}" destId="{AC925142-E794-4F34-94A2-7FBCABF279E5}" srcOrd="0" destOrd="0" presId="urn:microsoft.com/office/officeart/2005/8/layout/balance1"/>
    <dgm:cxn modelId="{B3637C7C-B0C9-4C60-A5B2-EA143BDBB1DD}" srcId="{4EB95802-D4FE-466A-A83A-68DB20E5646B}" destId="{1420EB89-52B0-44C0-B302-761908E820DB}" srcOrd="1" destOrd="0" parTransId="{F5B6ED83-236C-4ECD-8E58-DC8F93D9C407}" sibTransId="{B508025C-3DD9-4007-B894-BC9EAA59E72B}"/>
    <dgm:cxn modelId="{034E61D6-1C46-40F8-A3F8-C4617C57ED94}" srcId="{1420EB89-52B0-44C0-B302-761908E820DB}" destId="{3577CE1C-F07E-4D8A-837C-900CD740A1AD}" srcOrd="0" destOrd="0" parTransId="{50380CE7-F174-47B9-86EB-B6D696EE449D}" sibTransId="{5E251673-327D-42F1-9141-5981DA4D8A00}"/>
    <dgm:cxn modelId="{07E619F4-9ECF-4CE6-AE2C-E3D67695197A}" type="presOf" srcId="{4EB95802-D4FE-466A-A83A-68DB20E5646B}" destId="{87D2DB14-C9D0-49B8-8592-22CC9903EDEB}" srcOrd="0" destOrd="0" presId="urn:microsoft.com/office/officeart/2005/8/layout/balance1"/>
    <dgm:cxn modelId="{52844268-DAC7-45A9-99AA-A8720957EFE4}" type="presOf" srcId="{6DC54463-40A2-4F56-B13E-CF40240CAC34}" destId="{F209AFA2-4ED1-4392-92B9-17ADFC135D5D}" srcOrd="0" destOrd="0" presId="urn:microsoft.com/office/officeart/2005/8/layout/balance1"/>
    <dgm:cxn modelId="{197FA624-D9AC-4A77-9C9F-9F852E9A5669}" srcId="{4EB95802-D4FE-466A-A83A-68DB20E5646B}" destId="{4E0BA4FE-8763-4DAD-A20A-4368E72F7780}" srcOrd="0" destOrd="0" parTransId="{BDCC1AF2-D83C-4466-812A-4E58739427EA}" sibTransId="{9B92A21C-6DA3-4E04-BEB7-0A43A640DFC7}"/>
    <dgm:cxn modelId="{FD136A56-5FF6-4F4F-AB35-3A0B946D8D7E}" type="presOf" srcId="{A30F35A9-6720-472D-8235-C6D2C811D7F1}" destId="{4365602C-6329-4C77-A3C1-433F0D8B9B5C}" srcOrd="0" destOrd="0" presId="urn:microsoft.com/office/officeart/2005/8/layout/balance1"/>
    <dgm:cxn modelId="{0DA8A817-2504-4BD7-BF9D-6EB784F5F4A6}" srcId="{1420EB89-52B0-44C0-B302-761908E820DB}" destId="{07B3973A-C7DB-423F-AC7B-CDA5D8BD4FD8}" srcOrd="2" destOrd="0" parTransId="{90C12817-0666-47B9-9451-07B3017843FE}" sibTransId="{32D0CEE5-8521-472A-89B2-13588EB75FEC}"/>
    <dgm:cxn modelId="{8F6AAE4D-D1E0-49FD-9D7B-E93271181E11}" srcId="{4E0BA4FE-8763-4DAD-A20A-4368E72F7780}" destId="{8A2ED9D3-45FB-46F4-97AE-0CC46ED814D2}" srcOrd="1" destOrd="0" parTransId="{CD0D756A-8093-469E-B7BF-5D09A8DE4BF8}" sibTransId="{74B205A6-1FE6-4D01-BA2A-D2A6881EBABF}"/>
    <dgm:cxn modelId="{1B15BD9A-B9D2-4D8A-BA49-1059F2EF0632}" type="presParOf" srcId="{87D2DB14-C9D0-49B8-8592-22CC9903EDEB}" destId="{50C3A264-EF3D-4F32-9737-A8FED6813438}" srcOrd="0" destOrd="0" presId="urn:microsoft.com/office/officeart/2005/8/layout/balance1"/>
    <dgm:cxn modelId="{B70568C8-3B36-4D01-BF3A-EEDB48E0C732}" type="presParOf" srcId="{87D2DB14-C9D0-49B8-8592-22CC9903EDEB}" destId="{94A2EC1C-D81B-4A34-BE5D-2CAEC616FA6A}" srcOrd="1" destOrd="0" presId="urn:microsoft.com/office/officeart/2005/8/layout/balance1"/>
    <dgm:cxn modelId="{5EC8AD65-10B1-4931-BB08-20C3C2E5D79A}" type="presParOf" srcId="{94A2EC1C-D81B-4A34-BE5D-2CAEC616FA6A}" destId="{C9B9BC8A-1487-4CCC-89BD-5CC62A94BB3B}" srcOrd="0" destOrd="0" presId="urn:microsoft.com/office/officeart/2005/8/layout/balance1"/>
    <dgm:cxn modelId="{BDAD789C-A275-4A27-9EE7-DAE3F9E64505}" type="presParOf" srcId="{94A2EC1C-D81B-4A34-BE5D-2CAEC616FA6A}" destId="{E00A9E4A-DA24-49CA-94FB-5FB26B16B053}" srcOrd="1" destOrd="0" presId="urn:microsoft.com/office/officeart/2005/8/layout/balance1"/>
    <dgm:cxn modelId="{8D2BF36D-CC22-4FBA-A9B3-988A2C148E66}" type="presParOf" srcId="{87D2DB14-C9D0-49B8-8592-22CC9903EDEB}" destId="{54279A97-10E6-4F0F-855C-0F576AF6C9F0}" srcOrd="2" destOrd="0" presId="urn:microsoft.com/office/officeart/2005/8/layout/balance1"/>
    <dgm:cxn modelId="{5EC3ED28-D3A0-4775-BE2E-DED71E2412A7}" type="presParOf" srcId="{54279A97-10E6-4F0F-855C-0F576AF6C9F0}" destId="{9169CB76-7E65-4613-941C-684DA133637D}" srcOrd="0" destOrd="0" presId="urn:microsoft.com/office/officeart/2005/8/layout/balance1"/>
    <dgm:cxn modelId="{03B3A9AF-E1E4-436F-B492-FC332B7CB97A}" type="presParOf" srcId="{54279A97-10E6-4F0F-855C-0F576AF6C9F0}" destId="{3921952B-F281-4197-ABE0-159FA2909CCC}" srcOrd="1" destOrd="0" presId="urn:microsoft.com/office/officeart/2005/8/layout/balance1"/>
    <dgm:cxn modelId="{D2E6938F-563F-454C-B6D9-5CD06BCC2DDD}" type="presParOf" srcId="{54279A97-10E6-4F0F-855C-0F576AF6C9F0}" destId="{52401B9B-654B-4A9B-B65B-F9AE5B4375A9}" srcOrd="2" destOrd="0" presId="urn:microsoft.com/office/officeart/2005/8/layout/balance1"/>
    <dgm:cxn modelId="{C0E71ED6-9E87-4214-8DE7-B6601BF565AC}" type="presParOf" srcId="{54279A97-10E6-4F0F-855C-0F576AF6C9F0}" destId="{5EF5165D-6FDB-4A92-9A31-8F201588E414}" srcOrd="3" destOrd="0" presId="urn:microsoft.com/office/officeart/2005/8/layout/balance1"/>
    <dgm:cxn modelId="{42DD02D3-8F06-4E35-8B88-5397F9811379}" type="presParOf" srcId="{54279A97-10E6-4F0F-855C-0F576AF6C9F0}" destId="{4365602C-6329-4C77-A3C1-433F0D8B9B5C}" srcOrd="4" destOrd="0" presId="urn:microsoft.com/office/officeart/2005/8/layout/balance1"/>
    <dgm:cxn modelId="{944B2D20-9BDB-43B8-990C-C4220766CCE6}" type="presParOf" srcId="{54279A97-10E6-4F0F-855C-0F576AF6C9F0}" destId="{AC925142-E794-4F34-94A2-7FBCABF279E5}" srcOrd="5" destOrd="0" presId="urn:microsoft.com/office/officeart/2005/8/layout/balance1"/>
    <dgm:cxn modelId="{EBD67495-D718-4DC9-B5BF-06D9A98EC346}" type="presParOf" srcId="{54279A97-10E6-4F0F-855C-0F576AF6C9F0}" destId="{F209AFA2-4ED1-4392-92B9-17ADFC135D5D}" srcOrd="6" destOrd="0" presId="urn:microsoft.com/office/officeart/2005/8/layout/balance1"/>
    <dgm:cxn modelId="{EE1B462B-00EB-4987-AFFE-6C20B19CBB52}" type="presParOf" srcId="{54279A97-10E6-4F0F-855C-0F576AF6C9F0}" destId="{4E4B7989-DAAA-47A8-A1E2-2EF2898E2072}" srcOrd="7" destOrd="0" presId="urn:microsoft.com/office/officeart/2005/8/layout/balance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27E39E-B4AA-433B-8129-934EBDFE087E}">
      <dsp:nvSpPr>
        <dsp:cNvPr id="0" name=""/>
        <dsp:cNvSpPr/>
      </dsp:nvSpPr>
      <dsp:spPr>
        <a:xfrm rot="10800000">
          <a:off x="1379950" y="0"/>
          <a:ext cx="6972977" cy="1300740"/>
        </a:xfrm>
        <a:prstGeom prst="homePlate">
          <a:avLst/>
        </a:prstGeom>
        <a:solidFill>
          <a:srgbClr val="A2DCE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3590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i="0" kern="1200" dirty="0" smtClean="0">
              <a:solidFill>
                <a:schemeClr val="tx1"/>
              </a:solidFill>
            </a:rPr>
            <a:t>повысится заинтересованность обучающихся в изучении учебных дисциплин, мотивация обучения</a:t>
          </a:r>
          <a:endParaRPr lang="ru-RU" sz="2800" kern="1200" dirty="0">
            <a:solidFill>
              <a:schemeClr val="tx1"/>
            </a:solidFill>
          </a:endParaRPr>
        </a:p>
      </dsp:txBody>
      <dsp:txXfrm rot="10800000">
        <a:off x="1705135" y="0"/>
        <a:ext cx="6647792" cy="1300740"/>
      </dsp:txXfrm>
    </dsp:sp>
    <dsp:sp modelId="{71A72E2B-0FD0-4222-B4E1-C22FEBB25561}">
      <dsp:nvSpPr>
        <dsp:cNvPr id="0" name=""/>
        <dsp:cNvSpPr/>
      </dsp:nvSpPr>
      <dsp:spPr>
        <a:xfrm>
          <a:off x="83507" y="0"/>
          <a:ext cx="1300740" cy="1300740"/>
        </a:xfrm>
        <a:prstGeom prst="ellipse">
          <a:avLst/>
        </a:prstGeom>
        <a:solidFill>
          <a:schemeClr val="accent3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F8A3F4-0958-493F-8A7E-96268551DC61}">
      <dsp:nvSpPr>
        <dsp:cNvPr id="0" name=""/>
        <dsp:cNvSpPr/>
      </dsp:nvSpPr>
      <dsp:spPr>
        <a:xfrm rot="10800000">
          <a:off x="1307851" y="1673487"/>
          <a:ext cx="6963257" cy="1300740"/>
        </a:xfrm>
        <a:prstGeom prst="homePlate">
          <a:avLst/>
        </a:prstGeom>
        <a:gradFill rotWithShape="0">
          <a:gsLst>
            <a:gs pos="0">
              <a:schemeClr val="accent2">
                <a:hueOff val="-7200000"/>
                <a:satOff val="-25001"/>
                <a:lumOff val="30001"/>
                <a:alphaOff val="0"/>
                <a:shade val="51000"/>
                <a:satMod val="130000"/>
              </a:schemeClr>
            </a:gs>
            <a:gs pos="80000">
              <a:schemeClr val="accent2">
                <a:hueOff val="-7200000"/>
                <a:satOff val="-25001"/>
                <a:lumOff val="30001"/>
                <a:alphaOff val="0"/>
                <a:shade val="93000"/>
                <a:satMod val="130000"/>
              </a:schemeClr>
            </a:gs>
            <a:gs pos="100000">
              <a:schemeClr val="accent2">
                <a:hueOff val="-7200000"/>
                <a:satOff val="-25001"/>
                <a:lumOff val="3000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3590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>
              <a:solidFill>
                <a:schemeClr val="tx1"/>
              </a:solidFill>
            </a:rPr>
            <a:t>обучающиеся научатся основам самообучения и самоорганизации, работать в команде (планировать, распределять функции, взаимопомощи, взаимоконтролю)</a:t>
          </a:r>
          <a:endParaRPr lang="ru-RU" sz="2100" kern="1200" dirty="0">
            <a:solidFill>
              <a:schemeClr val="tx1"/>
            </a:solidFill>
          </a:endParaRPr>
        </a:p>
      </dsp:txBody>
      <dsp:txXfrm rot="10800000">
        <a:off x="1633036" y="1673487"/>
        <a:ext cx="6638072" cy="1300740"/>
      </dsp:txXfrm>
    </dsp:sp>
    <dsp:sp modelId="{342D5FFB-BC4F-4E1C-B2A7-C7E2938D4039}">
      <dsp:nvSpPr>
        <dsp:cNvPr id="0" name=""/>
        <dsp:cNvSpPr/>
      </dsp:nvSpPr>
      <dsp:spPr>
        <a:xfrm>
          <a:off x="0" y="1673487"/>
          <a:ext cx="1300740" cy="1300740"/>
        </a:xfrm>
        <a:prstGeom prst="ellipse">
          <a:avLst/>
        </a:prstGeom>
        <a:solidFill>
          <a:schemeClr val="accent3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C3464A-DE58-43B4-887E-9C83554C23BF}">
      <dsp:nvSpPr>
        <dsp:cNvPr id="0" name=""/>
        <dsp:cNvSpPr/>
      </dsp:nvSpPr>
      <dsp:spPr>
        <a:xfrm rot="10800000">
          <a:off x="1435387" y="3379779"/>
          <a:ext cx="6907710" cy="1300740"/>
        </a:xfrm>
        <a:prstGeom prst="homePlate">
          <a:avLst/>
        </a:prstGeom>
        <a:gradFill rotWithShape="0">
          <a:gsLst>
            <a:gs pos="0">
              <a:schemeClr val="accent2">
                <a:hueOff val="-14400000"/>
                <a:satOff val="-50003"/>
                <a:lumOff val="60001"/>
                <a:alphaOff val="0"/>
                <a:shade val="51000"/>
                <a:satMod val="130000"/>
              </a:schemeClr>
            </a:gs>
            <a:gs pos="80000">
              <a:schemeClr val="accent2">
                <a:hueOff val="-14400000"/>
                <a:satOff val="-50003"/>
                <a:lumOff val="60001"/>
                <a:alphaOff val="0"/>
                <a:shade val="93000"/>
                <a:satMod val="130000"/>
              </a:schemeClr>
            </a:gs>
            <a:gs pos="100000">
              <a:schemeClr val="accent2">
                <a:hueOff val="-14400000"/>
                <a:satOff val="-50003"/>
                <a:lumOff val="6000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3590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i="0" kern="1200" dirty="0" smtClean="0">
              <a:solidFill>
                <a:schemeClr val="tx1"/>
              </a:solidFill>
            </a:rPr>
            <a:t>повысится уровень воспитанности информационной культуры обучающихся</a:t>
          </a:r>
          <a:endParaRPr lang="ru-RU" sz="2800" kern="1200" dirty="0">
            <a:solidFill>
              <a:schemeClr val="tx1"/>
            </a:solidFill>
          </a:endParaRPr>
        </a:p>
      </dsp:txBody>
      <dsp:txXfrm rot="10800000">
        <a:off x="1760572" y="3379779"/>
        <a:ext cx="6582525" cy="1300740"/>
      </dsp:txXfrm>
    </dsp:sp>
    <dsp:sp modelId="{19FDC92A-9449-4AF9-9042-4BB88B537C22}">
      <dsp:nvSpPr>
        <dsp:cNvPr id="0" name=""/>
        <dsp:cNvSpPr/>
      </dsp:nvSpPr>
      <dsp:spPr>
        <a:xfrm>
          <a:off x="0" y="3379779"/>
          <a:ext cx="1300740" cy="1300740"/>
        </a:xfrm>
        <a:prstGeom prst="ellipse">
          <a:avLst/>
        </a:prstGeom>
        <a:solidFill>
          <a:schemeClr val="accent2">
            <a:tint val="50000"/>
            <a:hueOff val="-14400000"/>
            <a:satOff val="-20314"/>
            <a:lumOff val="21099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C76CE2-444A-47D6-8550-689465512BE8}">
      <dsp:nvSpPr>
        <dsp:cNvPr id="0" name=""/>
        <dsp:cNvSpPr/>
      </dsp:nvSpPr>
      <dsp:spPr>
        <a:xfrm>
          <a:off x="1933281" y="1083"/>
          <a:ext cx="1173997" cy="763098"/>
        </a:xfrm>
        <a:prstGeom prst="roundRect">
          <a:avLst/>
        </a:prstGeom>
        <a:solidFill>
          <a:srgbClr val="A2DCE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Постановка проблем</a:t>
          </a:r>
          <a:endParaRPr lang="ru-RU" sz="1300" kern="1200" dirty="0">
            <a:solidFill>
              <a:schemeClr val="tx1"/>
            </a:solidFill>
          </a:endParaRPr>
        </a:p>
      </dsp:txBody>
      <dsp:txXfrm>
        <a:off x="1970532" y="38334"/>
        <a:ext cx="1099495" cy="688596"/>
      </dsp:txXfrm>
    </dsp:sp>
    <dsp:sp modelId="{2A9127F9-3D18-458E-B7F7-6CE2F33C097F}">
      <dsp:nvSpPr>
        <dsp:cNvPr id="0" name=""/>
        <dsp:cNvSpPr/>
      </dsp:nvSpPr>
      <dsp:spPr>
        <a:xfrm>
          <a:off x="996069" y="382632"/>
          <a:ext cx="3048420" cy="3048420"/>
        </a:xfrm>
        <a:custGeom>
          <a:avLst/>
          <a:gdLst/>
          <a:ahLst/>
          <a:cxnLst/>
          <a:rect l="0" t="0" r="0" b="0"/>
          <a:pathLst>
            <a:path>
              <a:moveTo>
                <a:pt x="2119269" y="120956"/>
              </a:moveTo>
              <a:arcTo wR="1524210" hR="1524210" stAng="17578781" swAng="1960874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EECBF2-A019-4523-9ACA-AD96059A1156}">
      <dsp:nvSpPr>
        <dsp:cNvPr id="0" name=""/>
        <dsp:cNvSpPr/>
      </dsp:nvSpPr>
      <dsp:spPr>
        <a:xfrm>
          <a:off x="3382891" y="1054286"/>
          <a:ext cx="1173997" cy="763098"/>
        </a:xfrm>
        <a:prstGeom prst="roundRect">
          <a:avLst/>
        </a:prstGeom>
        <a:gradFill rotWithShape="0">
          <a:gsLst>
            <a:gs pos="0">
              <a:schemeClr val="accent2">
                <a:hueOff val="-3600000"/>
                <a:satOff val="-12501"/>
                <a:lumOff val="15000"/>
                <a:alphaOff val="0"/>
                <a:shade val="51000"/>
                <a:satMod val="130000"/>
              </a:schemeClr>
            </a:gs>
            <a:gs pos="80000">
              <a:schemeClr val="accent2">
                <a:hueOff val="-3600000"/>
                <a:satOff val="-12501"/>
                <a:lumOff val="15000"/>
                <a:alphaOff val="0"/>
                <a:shade val="93000"/>
                <a:satMod val="130000"/>
              </a:schemeClr>
            </a:gs>
            <a:gs pos="100000">
              <a:schemeClr val="accent2">
                <a:hueOff val="-3600000"/>
                <a:satOff val="-12501"/>
                <a:lumOff val="1500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Загадка</a:t>
          </a:r>
          <a:endParaRPr lang="ru-RU" sz="1300" kern="1200" dirty="0">
            <a:solidFill>
              <a:schemeClr val="tx1"/>
            </a:solidFill>
          </a:endParaRPr>
        </a:p>
      </dsp:txBody>
      <dsp:txXfrm>
        <a:off x="3420142" y="1091537"/>
        <a:ext cx="1099495" cy="688596"/>
      </dsp:txXfrm>
    </dsp:sp>
    <dsp:sp modelId="{E3FBB52A-2E98-4ACB-AD7B-98FB51DB3E77}">
      <dsp:nvSpPr>
        <dsp:cNvPr id="0" name=""/>
        <dsp:cNvSpPr/>
      </dsp:nvSpPr>
      <dsp:spPr>
        <a:xfrm>
          <a:off x="996069" y="382632"/>
          <a:ext cx="3048420" cy="3048420"/>
        </a:xfrm>
        <a:custGeom>
          <a:avLst/>
          <a:gdLst/>
          <a:ahLst/>
          <a:cxnLst/>
          <a:rect l="0" t="0" r="0" b="0"/>
          <a:pathLst>
            <a:path>
              <a:moveTo>
                <a:pt x="3046334" y="1444493"/>
              </a:moveTo>
              <a:arcTo wR="1524210" hR="1524210" stAng="21420123" swAng="2195793"/>
            </a:path>
          </a:pathLst>
        </a:custGeom>
        <a:noFill/>
        <a:ln w="9525" cap="flat" cmpd="sng" algn="ctr">
          <a:solidFill>
            <a:schemeClr val="accent2">
              <a:hueOff val="-3600000"/>
              <a:satOff val="-12501"/>
              <a:lumOff val="1500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3F6062-1C41-41C9-9D36-CB30D0981638}">
      <dsp:nvSpPr>
        <dsp:cNvPr id="0" name=""/>
        <dsp:cNvSpPr/>
      </dsp:nvSpPr>
      <dsp:spPr>
        <a:xfrm>
          <a:off x="2829189" y="2758405"/>
          <a:ext cx="1173997" cy="763098"/>
        </a:xfrm>
        <a:prstGeom prst="roundRect">
          <a:avLst/>
        </a:prstGeom>
        <a:gradFill rotWithShape="0">
          <a:gsLst>
            <a:gs pos="0">
              <a:schemeClr val="accent2">
                <a:hueOff val="-7200000"/>
                <a:satOff val="-25001"/>
                <a:lumOff val="30001"/>
                <a:alphaOff val="0"/>
                <a:shade val="51000"/>
                <a:satMod val="130000"/>
              </a:schemeClr>
            </a:gs>
            <a:gs pos="80000">
              <a:schemeClr val="accent2">
                <a:hueOff val="-7200000"/>
                <a:satOff val="-25001"/>
                <a:lumOff val="30001"/>
                <a:alphaOff val="0"/>
                <a:shade val="93000"/>
                <a:satMod val="130000"/>
              </a:schemeClr>
            </a:gs>
            <a:gs pos="100000">
              <a:schemeClr val="accent2">
                <a:hueOff val="-7200000"/>
                <a:satOff val="-25001"/>
                <a:lumOff val="3000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Прохождение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маршрута</a:t>
          </a:r>
          <a:endParaRPr lang="ru-RU" sz="1300" b="0" kern="1200" dirty="0">
            <a:solidFill>
              <a:schemeClr val="tx1"/>
            </a:solidFill>
          </a:endParaRPr>
        </a:p>
      </dsp:txBody>
      <dsp:txXfrm>
        <a:off x="2866440" y="2795656"/>
        <a:ext cx="1099495" cy="688596"/>
      </dsp:txXfrm>
    </dsp:sp>
    <dsp:sp modelId="{DBB275F8-70B8-40FD-972E-34D030445377}">
      <dsp:nvSpPr>
        <dsp:cNvPr id="0" name=""/>
        <dsp:cNvSpPr/>
      </dsp:nvSpPr>
      <dsp:spPr>
        <a:xfrm>
          <a:off x="996069" y="382632"/>
          <a:ext cx="3048420" cy="3048420"/>
        </a:xfrm>
        <a:custGeom>
          <a:avLst/>
          <a:gdLst/>
          <a:ahLst/>
          <a:cxnLst/>
          <a:rect l="0" t="0" r="0" b="0"/>
          <a:pathLst>
            <a:path>
              <a:moveTo>
                <a:pt x="1827067" y="3018028"/>
              </a:moveTo>
              <a:arcTo wR="1524210" hR="1524210" stAng="4712351" swAng="1375297"/>
            </a:path>
          </a:pathLst>
        </a:custGeom>
        <a:noFill/>
        <a:ln w="9525" cap="flat" cmpd="sng" algn="ctr">
          <a:solidFill>
            <a:schemeClr val="accent2">
              <a:hueOff val="-7200000"/>
              <a:satOff val="-25001"/>
              <a:lumOff val="30001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9F993-AB56-446D-AE44-5E71FB3ECECC}">
      <dsp:nvSpPr>
        <dsp:cNvPr id="0" name=""/>
        <dsp:cNvSpPr/>
      </dsp:nvSpPr>
      <dsp:spPr>
        <a:xfrm>
          <a:off x="1037372" y="2758405"/>
          <a:ext cx="1173997" cy="763098"/>
        </a:xfrm>
        <a:prstGeom prst="roundRect">
          <a:avLst/>
        </a:prstGeom>
        <a:gradFill rotWithShape="0">
          <a:gsLst>
            <a:gs pos="0">
              <a:schemeClr val="accent2">
                <a:hueOff val="-10800000"/>
                <a:satOff val="-37502"/>
                <a:lumOff val="45001"/>
                <a:alphaOff val="0"/>
                <a:shade val="51000"/>
                <a:satMod val="130000"/>
              </a:schemeClr>
            </a:gs>
            <a:gs pos="80000">
              <a:schemeClr val="accent2">
                <a:hueOff val="-10800000"/>
                <a:satOff val="-37502"/>
                <a:lumOff val="45001"/>
                <a:alphaOff val="0"/>
                <a:shade val="93000"/>
                <a:satMod val="130000"/>
              </a:schemeClr>
            </a:gs>
            <a:gs pos="100000">
              <a:schemeClr val="accent2">
                <a:hueOff val="-10800000"/>
                <a:satOff val="-37502"/>
                <a:lumOff val="4500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Подготовка итогового продукта</a:t>
          </a:r>
          <a:endParaRPr lang="ru-RU" sz="1300" kern="1200" dirty="0">
            <a:solidFill>
              <a:schemeClr val="tx1"/>
            </a:solidFill>
          </a:endParaRPr>
        </a:p>
      </dsp:txBody>
      <dsp:txXfrm>
        <a:off x="1074623" y="2795656"/>
        <a:ext cx="1099495" cy="688596"/>
      </dsp:txXfrm>
    </dsp:sp>
    <dsp:sp modelId="{E5BEB38C-921B-4FCB-A89B-2DEE6040AFF6}">
      <dsp:nvSpPr>
        <dsp:cNvPr id="0" name=""/>
        <dsp:cNvSpPr/>
      </dsp:nvSpPr>
      <dsp:spPr>
        <a:xfrm>
          <a:off x="996069" y="382632"/>
          <a:ext cx="3048420" cy="3048420"/>
        </a:xfrm>
        <a:custGeom>
          <a:avLst/>
          <a:gdLst/>
          <a:ahLst/>
          <a:cxnLst/>
          <a:rect l="0" t="0" r="0" b="0"/>
          <a:pathLst>
            <a:path>
              <a:moveTo>
                <a:pt x="254642" y="2367663"/>
              </a:moveTo>
              <a:arcTo wR="1524210" hR="1524210" stAng="8784084" swAng="2195793"/>
            </a:path>
          </a:pathLst>
        </a:custGeom>
        <a:noFill/>
        <a:ln w="9525" cap="flat" cmpd="sng" algn="ctr">
          <a:solidFill>
            <a:schemeClr val="accent2">
              <a:hueOff val="-10800000"/>
              <a:satOff val="-37502"/>
              <a:lumOff val="45001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E1F608-524E-48C4-A78D-3C095B1AEDDC}">
      <dsp:nvSpPr>
        <dsp:cNvPr id="0" name=""/>
        <dsp:cNvSpPr/>
      </dsp:nvSpPr>
      <dsp:spPr>
        <a:xfrm>
          <a:off x="483671" y="1054286"/>
          <a:ext cx="1173997" cy="763098"/>
        </a:xfrm>
        <a:prstGeom prst="roundRect">
          <a:avLst/>
        </a:prstGeom>
        <a:gradFill rotWithShape="0">
          <a:gsLst>
            <a:gs pos="0">
              <a:schemeClr val="accent2">
                <a:hueOff val="-14400000"/>
                <a:satOff val="-50003"/>
                <a:lumOff val="60001"/>
                <a:alphaOff val="0"/>
                <a:shade val="51000"/>
                <a:satMod val="130000"/>
              </a:schemeClr>
            </a:gs>
            <a:gs pos="80000">
              <a:schemeClr val="accent2">
                <a:hueOff val="-14400000"/>
                <a:satOff val="-50003"/>
                <a:lumOff val="60001"/>
                <a:alphaOff val="0"/>
                <a:shade val="93000"/>
                <a:satMod val="130000"/>
              </a:schemeClr>
            </a:gs>
            <a:gs pos="100000">
              <a:schemeClr val="accent2">
                <a:hueOff val="-14400000"/>
                <a:satOff val="-50003"/>
                <a:lumOff val="6000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Рефлексия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и оценка</a:t>
          </a:r>
          <a:endParaRPr lang="ru-RU" sz="1300" kern="1200" dirty="0">
            <a:solidFill>
              <a:schemeClr val="tx1"/>
            </a:solidFill>
          </a:endParaRPr>
        </a:p>
      </dsp:txBody>
      <dsp:txXfrm>
        <a:off x="520922" y="1091537"/>
        <a:ext cx="1099495" cy="688596"/>
      </dsp:txXfrm>
    </dsp:sp>
    <dsp:sp modelId="{637DE9D9-8C2E-41B3-B221-99ECC26DB4EA}">
      <dsp:nvSpPr>
        <dsp:cNvPr id="0" name=""/>
        <dsp:cNvSpPr/>
      </dsp:nvSpPr>
      <dsp:spPr>
        <a:xfrm>
          <a:off x="996069" y="382632"/>
          <a:ext cx="3048420" cy="3048420"/>
        </a:xfrm>
        <a:custGeom>
          <a:avLst/>
          <a:gdLst/>
          <a:ahLst/>
          <a:cxnLst/>
          <a:rect l="0" t="0" r="0" b="0"/>
          <a:pathLst>
            <a:path>
              <a:moveTo>
                <a:pt x="265648" y="664419"/>
              </a:moveTo>
              <a:arcTo wR="1524210" hR="1524210" stAng="12860344" swAng="1960874"/>
            </a:path>
          </a:pathLst>
        </a:custGeom>
        <a:noFill/>
        <a:ln w="9525" cap="flat" cmpd="sng" algn="ctr">
          <a:solidFill>
            <a:schemeClr val="accent2">
              <a:hueOff val="-14400000"/>
              <a:satOff val="-50003"/>
              <a:lumOff val="60001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B9BC8A-1487-4CCC-89BD-5CC62A94BB3B}">
      <dsp:nvSpPr>
        <dsp:cNvPr id="0" name=""/>
        <dsp:cNvSpPr/>
      </dsp:nvSpPr>
      <dsp:spPr>
        <a:xfrm>
          <a:off x="2170578" y="28604"/>
          <a:ext cx="1629346" cy="905192"/>
        </a:xfrm>
        <a:prstGeom prst="roundRect">
          <a:avLst>
            <a:gd name="adj" fmla="val 10000"/>
          </a:avLst>
        </a:prstGeom>
        <a:solidFill>
          <a:srgbClr val="D37363">
            <a:alpha val="89804"/>
          </a:srgb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недостатки</a:t>
          </a:r>
          <a:endParaRPr lang="ru-RU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97090" y="55116"/>
        <a:ext cx="1576322" cy="852168"/>
      </dsp:txXfrm>
    </dsp:sp>
    <dsp:sp modelId="{E00A9E4A-DA24-49CA-94FB-5FB26B16B053}">
      <dsp:nvSpPr>
        <dsp:cNvPr id="0" name=""/>
        <dsp:cNvSpPr/>
      </dsp:nvSpPr>
      <dsp:spPr>
        <a:xfrm>
          <a:off x="4474840" y="28604"/>
          <a:ext cx="1629346" cy="905192"/>
        </a:xfrm>
        <a:prstGeom prst="roundRect">
          <a:avLst>
            <a:gd name="adj" fmla="val 10000"/>
          </a:avLst>
        </a:prstGeom>
        <a:solidFill>
          <a:srgbClr val="A2DCE2">
            <a:alpha val="90000"/>
          </a:srgb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достоинства</a:t>
          </a:r>
          <a:endParaRPr lang="ru-RU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01352" y="55116"/>
        <a:ext cx="1576322" cy="852168"/>
      </dsp:txXfrm>
    </dsp:sp>
    <dsp:sp modelId="{3921952B-F281-4197-ABE0-159FA2909CCC}">
      <dsp:nvSpPr>
        <dsp:cNvPr id="0" name=""/>
        <dsp:cNvSpPr/>
      </dsp:nvSpPr>
      <dsp:spPr>
        <a:xfrm>
          <a:off x="3775352" y="3847068"/>
          <a:ext cx="678894" cy="678894"/>
        </a:xfrm>
        <a:prstGeom prst="triangle">
          <a:avLst/>
        </a:prstGeom>
        <a:solidFill>
          <a:schemeClr val="bg1">
            <a:lumMod val="50000"/>
            <a:alpha val="9000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401B9B-654B-4A9B-B65B-F9AE5B4375A9}">
      <dsp:nvSpPr>
        <dsp:cNvPr id="0" name=""/>
        <dsp:cNvSpPr/>
      </dsp:nvSpPr>
      <dsp:spPr>
        <a:xfrm rot="240000">
          <a:off x="2077494" y="3556154"/>
          <a:ext cx="4074610" cy="284924"/>
        </a:xfrm>
        <a:prstGeom prst="rect">
          <a:avLst/>
        </a:prstGeom>
        <a:solidFill>
          <a:schemeClr val="bg1">
            <a:lumMod val="50000"/>
            <a:alpha val="9000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5165D-6FDB-4A92-9A31-8F201588E414}">
      <dsp:nvSpPr>
        <dsp:cNvPr id="0" name=""/>
        <dsp:cNvSpPr/>
      </dsp:nvSpPr>
      <dsp:spPr>
        <a:xfrm rot="240000">
          <a:off x="4523944" y="2843773"/>
          <a:ext cx="1625731" cy="757424"/>
        </a:xfrm>
        <a:prstGeom prst="roundRect">
          <a:avLst/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повышение учебной активности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4560918" y="2880747"/>
        <a:ext cx="1551783" cy="683476"/>
      </dsp:txXfrm>
    </dsp:sp>
    <dsp:sp modelId="{4365602C-6329-4C77-A3C1-433F0D8B9B5C}">
      <dsp:nvSpPr>
        <dsp:cNvPr id="0" name=""/>
        <dsp:cNvSpPr/>
      </dsp:nvSpPr>
      <dsp:spPr>
        <a:xfrm rot="240000">
          <a:off x="4582781" y="2029099"/>
          <a:ext cx="1625731" cy="757424"/>
        </a:xfrm>
        <a:prstGeom prst="roundRect">
          <a:avLst/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готовый список сайтов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4619755" y="2066073"/>
        <a:ext cx="1551783" cy="683476"/>
      </dsp:txXfrm>
    </dsp:sp>
    <dsp:sp modelId="{AC925142-E794-4F34-94A2-7FBCABF279E5}">
      <dsp:nvSpPr>
        <dsp:cNvPr id="0" name=""/>
        <dsp:cNvSpPr/>
      </dsp:nvSpPr>
      <dsp:spPr>
        <a:xfrm rot="240000">
          <a:off x="4641619" y="1232530"/>
          <a:ext cx="1625731" cy="757424"/>
        </a:xfrm>
        <a:prstGeom prst="roundRect">
          <a:avLst/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готовые шаблоны для работы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4678593" y="1269504"/>
        <a:ext cx="1551783" cy="683476"/>
      </dsp:txXfrm>
    </dsp:sp>
    <dsp:sp modelId="{F209AFA2-4ED1-4392-92B9-17ADFC135D5D}">
      <dsp:nvSpPr>
        <dsp:cNvPr id="0" name=""/>
        <dsp:cNvSpPr/>
      </dsp:nvSpPr>
      <dsp:spPr>
        <a:xfrm rot="240000">
          <a:off x="2193073" y="2680838"/>
          <a:ext cx="1625731" cy="757424"/>
        </a:xfrm>
        <a:prstGeom prst="roundRect">
          <a:avLst/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компьютерная грамотность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230047" y="2717812"/>
        <a:ext cx="1551783" cy="683476"/>
      </dsp:txXfrm>
    </dsp:sp>
    <dsp:sp modelId="{4E4B7989-DAAA-47A8-A1E2-2EF2898E2072}">
      <dsp:nvSpPr>
        <dsp:cNvPr id="0" name=""/>
        <dsp:cNvSpPr/>
      </dsp:nvSpPr>
      <dsp:spPr>
        <a:xfrm rot="240000">
          <a:off x="2251910" y="1866165"/>
          <a:ext cx="1625731" cy="757424"/>
        </a:xfrm>
        <a:prstGeom prst="roundRect">
          <a:avLst/>
        </a:prstGeom>
        <a:solidFill>
          <a:schemeClr val="bg1">
            <a:lumMod val="8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доступ в Сеть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288884" y="1903139"/>
        <a:ext cx="1551783" cy="6834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i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i="0"/>
            </a:lvl1pPr>
          </a:lstStyle>
          <a:p>
            <a:pPr>
              <a:defRPr/>
            </a:pPr>
            <a:fld id="{928E92CD-0DE3-4BAB-BF72-EB4A3690C0C1}" type="datetimeFigureOut">
              <a:rPr lang="ru-RU"/>
              <a:pPr>
                <a:defRPr/>
              </a:pPr>
              <a:t>08.11.2022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i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i="0"/>
            </a:lvl1pPr>
          </a:lstStyle>
          <a:p>
            <a:pPr>
              <a:defRPr/>
            </a:pPr>
            <a:fld id="{D6986C01-98A3-41E8-ACC9-5DC58E1D9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0968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i="0" smtClean="0"/>
              <a:t>МОУ СОШ №287 им. А.И.Петелина, г.Заозёрск</a:t>
            </a: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821C20C2-89C3-453B-A596-5C69823F45D7}" type="slidenum">
              <a:rPr lang="ru-RU" i="0" smtClean="0"/>
              <a:pPr eaLnBrk="1" hangingPunct="1"/>
              <a:t>4</a:t>
            </a:fld>
            <a:endParaRPr lang="ru-RU" i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4FB29-CFD7-4152-9303-283DEEF8F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02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137E0-6288-4CE3-ACED-43B76541CA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007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A270C-72EF-4049-A28D-455E9FF9F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147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9F4A88-3D12-437D-9720-78A0BBBF9E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383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601387-FDC8-4781-AE66-AC13D2EE0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94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2705D-B14D-46AD-BDEC-F5CB2A75A9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738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4A8F8-FE84-4CA7-A5F1-9E8753AB9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842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C420B-C325-4008-B43B-2CEFFE4D9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814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260A7-E935-4F2E-A3E5-09294CC739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604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C4B74-5077-4E27-B1A9-F10983F7F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112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52375-67AA-4546-868E-FA3BE3F04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610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42620-08B8-4C98-AE8B-06D54C319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588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11D5508E-0A05-4E52-851E-1537A0501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68" r:id="rId1"/>
    <p:sldLayoutId id="2147484869" r:id="rId2"/>
    <p:sldLayoutId id="2147484870" r:id="rId3"/>
    <p:sldLayoutId id="2147484871" r:id="rId4"/>
    <p:sldLayoutId id="2147484872" r:id="rId5"/>
    <p:sldLayoutId id="2147484873" r:id="rId6"/>
    <p:sldLayoutId id="2147484874" r:id="rId7"/>
    <p:sldLayoutId id="2147484875" r:id="rId8"/>
    <p:sldLayoutId id="2147484876" r:id="rId9"/>
    <p:sldLayoutId id="2147484877" r:id="rId10"/>
    <p:sldLayoutId id="2147484878" r:id="rId11"/>
    <p:sldLayoutId id="214748487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joyteka.com/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00BDF7D8-0685-496E-B608-DC1CBD727302}" type="slidenum">
              <a:rPr lang="ru-RU" i="0" smtClean="0"/>
              <a:pPr eaLnBrk="1" hangingPunct="1"/>
              <a:t>1</a:t>
            </a:fld>
            <a:endParaRPr lang="ru-RU" i="0" smtClean="0"/>
          </a:p>
        </p:txBody>
      </p:sp>
      <p:sp>
        <p:nvSpPr>
          <p:cNvPr id="7171" name="WordArt 12"/>
          <p:cNvSpPr>
            <a:spLocks noChangeArrowheads="1" noChangeShapeType="1" noTextEdit="1"/>
          </p:cNvSpPr>
          <p:nvPr/>
        </p:nvSpPr>
        <p:spPr bwMode="auto">
          <a:xfrm>
            <a:off x="251521" y="1340966"/>
            <a:ext cx="8424168" cy="115252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Impact"/>
              </a:rPr>
              <a:t>  </a:t>
            </a:r>
            <a:r>
              <a:rPr lang="ru-RU" sz="36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Impact"/>
              </a:rPr>
              <a:t>Образовательный </a:t>
            </a:r>
            <a:r>
              <a:rPr lang="ru-RU" sz="3600" kern="10" dirty="0" err="1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Impact"/>
              </a:rPr>
              <a:t>квест</a:t>
            </a:r>
            <a:r>
              <a:rPr lang="ru-RU" sz="36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Impact"/>
              </a:rPr>
              <a:t> -</a:t>
            </a:r>
            <a:endParaRPr lang="ru-RU" sz="36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rgbClr val="0070C0"/>
              </a:solidFill>
              <a:latin typeface="Impact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251520" y="3068960"/>
            <a:ext cx="8424169" cy="115252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Impact"/>
              </a:rPr>
              <a:t>  </a:t>
            </a:r>
            <a:r>
              <a:rPr lang="ru-RU" sz="36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Impact"/>
              </a:rPr>
              <a:t>современная интерактивная </a:t>
            </a:r>
            <a:endParaRPr lang="ru-RU" sz="36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rgbClr val="0070C0"/>
              </a:solidFill>
              <a:latin typeface="Impact"/>
            </a:endParaRPr>
          </a:p>
        </p:txBody>
      </p:sp>
      <p:sp>
        <p:nvSpPr>
          <p:cNvPr id="6" name="WordArt 12"/>
          <p:cNvSpPr>
            <a:spLocks noChangeArrowheads="1" noChangeShapeType="1" noTextEdit="1"/>
          </p:cNvSpPr>
          <p:nvPr/>
        </p:nvSpPr>
        <p:spPr bwMode="auto">
          <a:xfrm>
            <a:off x="2555776" y="4653137"/>
            <a:ext cx="4392489" cy="648072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>
              <a:defRPr/>
            </a:pPr>
            <a:r>
              <a:rPr lang="ru-RU" sz="36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Impact"/>
              </a:rPr>
              <a:t>технология</a:t>
            </a:r>
            <a:endParaRPr lang="ru-RU" sz="36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rgbClr val="0070C0"/>
              </a:solidFill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7481" t="20300" r="12394" b="11753"/>
          <a:stretch/>
        </p:blipFill>
        <p:spPr>
          <a:xfrm>
            <a:off x="539552" y="93142"/>
            <a:ext cx="7380312" cy="35205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7390" t="26296" r="39078" b="19859"/>
          <a:stretch/>
        </p:blipFill>
        <p:spPr>
          <a:xfrm>
            <a:off x="395536" y="3789040"/>
            <a:ext cx="5169668" cy="29249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58957" y="5445224"/>
            <a:ext cx="3339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hlinkClick r:id="rId4"/>
              </a:rPr>
              <a:t>Joyteka</a:t>
            </a:r>
            <a:r>
              <a:rPr lang="en-US" dirty="0">
                <a:hlinkClick r:id="rId4"/>
              </a:rPr>
              <a:t> – </a:t>
            </a:r>
            <a:r>
              <a:rPr lang="ru-RU" dirty="0">
                <a:hlinkClick r:id="rId4"/>
              </a:rPr>
              <a:t>Образовательная платформа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68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  <a:r>
              <a:rPr lang="ru-RU" dirty="0" smtClean="0"/>
              <a:t> </a:t>
            </a:r>
          </a:p>
        </p:txBody>
      </p:sp>
      <p:pic>
        <p:nvPicPr>
          <p:cNvPr id="7173" name="Picture 5" descr="C:\Users\ольга\Desktop\f0c43130141ad7c9d202f1e76f08b4e1_1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3644900"/>
            <a:ext cx="1008062" cy="1208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Умения_человека_21_век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3071810"/>
            <a:ext cx="5214974" cy="331477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7" name="Пятиугольник 6"/>
          <p:cNvSpPr/>
          <p:nvPr/>
        </p:nvSpPr>
        <p:spPr>
          <a:xfrm>
            <a:off x="428596" y="908720"/>
            <a:ext cx="8352928" cy="2033324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i="0" dirty="0">
                <a:solidFill>
                  <a:schemeClr val="tx1"/>
                </a:solidFill>
              </a:rPr>
              <a:t>Ключевое условие реализации ФГОС – это </a:t>
            </a:r>
            <a:r>
              <a:rPr lang="ru-RU" sz="2000" i="0" dirty="0" err="1">
                <a:solidFill>
                  <a:schemeClr val="tx1"/>
                </a:solidFill>
              </a:rPr>
              <a:t>системно-деятельностный</a:t>
            </a:r>
            <a:r>
              <a:rPr lang="ru-RU" sz="2000" i="0" dirty="0">
                <a:solidFill>
                  <a:schemeClr val="tx1"/>
                </a:solidFill>
              </a:rPr>
              <a:t> подход в образовании. В связи с этим, педагоги должны использовать современные образовательные технологии </a:t>
            </a:r>
            <a:r>
              <a:rPr lang="ru-RU" sz="2000" i="0" dirty="0" err="1">
                <a:solidFill>
                  <a:schemeClr val="tx1"/>
                </a:solidFill>
              </a:rPr>
              <a:t>деятельностного</a:t>
            </a:r>
            <a:r>
              <a:rPr lang="ru-RU" sz="2000" i="0" dirty="0">
                <a:solidFill>
                  <a:schemeClr val="tx1"/>
                </a:solidFill>
              </a:rPr>
              <a:t> типа. К ним  </a:t>
            </a:r>
            <a:r>
              <a:rPr lang="ru-RU" sz="2000" i="0" dirty="0" smtClean="0">
                <a:solidFill>
                  <a:schemeClr val="tx1"/>
                </a:solidFill>
              </a:rPr>
              <a:t>можно отнести  проектно-исследовательскую деятельность</a:t>
            </a:r>
            <a:r>
              <a:rPr lang="ru-RU" sz="2000" i="0" dirty="0">
                <a:solidFill>
                  <a:schemeClr val="tx1"/>
                </a:solidFill>
              </a:rPr>
              <a:t> и образовательные </a:t>
            </a:r>
            <a:r>
              <a:rPr lang="ru-RU" sz="2000" i="0" dirty="0" err="1">
                <a:solidFill>
                  <a:schemeClr val="tx1"/>
                </a:solidFill>
              </a:rPr>
              <a:t>квесты</a:t>
            </a:r>
            <a:r>
              <a:rPr lang="ru-RU" sz="2000" i="0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323850" y="404813"/>
            <a:ext cx="8640763" cy="9906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Предполагаемый результат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760577933"/>
              </p:ext>
            </p:extLst>
          </p:nvPr>
        </p:nvGraphicFramePr>
        <p:xfrm>
          <a:off x="400299" y="1556792"/>
          <a:ext cx="8352928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292" name="AutoShape 7" descr="http://68cdo.ru/moodle/pluginfile.php/17615/course/section/981/QG0GZV1-e8Y.jpg"/>
          <p:cNvSpPr>
            <a:spLocks noChangeAspect="1" noChangeArrowheads="1"/>
          </p:cNvSpPr>
          <p:nvPr/>
        </p:nvSpPr>
        <p:spPr bwMode="auto">
          <a:xfrm>
            <a:off x="149225" y="-762000"/>
            <a:ext cx="2276475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2293" name="Picture 17" descr="http://www.funlib.ru/cimg/2014/101402/205889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69" y="3429000"/>
            <a:ext cx="866775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99788"/>
            <a:ext cx="74136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9" descr="C:\Users\ольга\Desktop\fb957dda85b8127ccea8e414e99f8485.gif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38" y="5157788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AutoShape 3"/>
          <p:cNvSpPr>
            <a:spLocks noChangeArrowheads="1"/>
          </p:cNvSpPr>
          <p:nvPr/>
        </p:nvSpPr>
        <p:spPr bwMode="gray">
          <a:xfrm rot="39573186">
            <a:off x="4712495" y="2332831"/>
            <a:ext cx="792162" cy="288925"/>
          </a:xfrm>
          <a:prstGeom prst="rightArrow">
            <a:avLst>
              <a:gd name="adj1" fmla="val 35167"/>
              <a:gd name="adj2" fmla="val 111029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780" name="AutoShape 4"/>
          <p:cNvSpPr>
            <a:spLocks noChangeArrowheads="1"/>
          </p:cNvSpPr>
          <p:nvPr/>
        </p:nvSpPr>
        <p:spPr bwMode="gray">
          <a:xfrm rot="3527527">
            <a:off x="4793457" y="4561681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781" name="AutoShape 5"/>
          <p:cNvSpPr>
            <a:spLocks noChangeArrowheads="1"/>
          </p:cNvSpPr>
          <p:nvPr/>
        </p:nvSpPr>
        <p:spPr bwMode="gray">
          <a:xfrm rot="35969022">
            <a:off x="3396456" y="24074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782" name="AutoShape 6"/>
          <p:cNvSpPr>
            <a:spLocks noChangeArrowheads="1"/>
          </p:cNvSpPr>
          <p:nvPr/>
        </p:nvSpPr>
        <p:spPr bwMode="gray">
          <a:xfrm rot="7535209">
            <a:off x="3358356" y="44616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783" name="AutoShape 7"/>
          <p:cNvSpPr>
            <a:spLocks noChangeArrowheads="1"/>
          </p:cNvSpPr>
          <p:nvPr/>
        </p:nvSpPr>
        <p:spPr bwMode="gray">
          <a:xfrm>
            <a:off x="5364163" y="3500438"/>
            <a:ext cx="792162" cy="288925"/>
          </a:xfrm>
          <a:prstGeom prst="rightArrow">
            <a:avLst>
              <a:gd name="adj1" fmla="val 35167"/>
              <a:gd name="adj2" fmla="val 111029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784" name="AutoShape 8"/>
          <p:cNvSpPr>
            <a:spLocks noChangeArrowheads="1"/>
          </p:cNvSpPr>
          <p:nvPr/>
        </p:nvSpPr>
        <p:spPr bwMode="gray">
          <a:xfrm rot="-10800000">
            <a:off x="2784475" y="34528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6" name="Oval 9"/>
          <p:cNvSpPr>
            <a:spLocks noChangeArrowheads="1"/>
          </p:cNvSpPr>
          <p:nvPr/>
        </p:nvSpPr>
        <p:spPr bwMode="auto">
          <a:xfrm>
            <a:off x="2643188" y="1714500"/>
            <a:ext cx="3743325" cy="3744913"/>
          </a:xfrm>
          <a:prstGeom prst="ellipse">
            <a:avLst/>
          </a:prstGeom>
          <a:noFill/>
          <a:ln w="3810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347864" y="1844824"/>
            <a:ext cx="360363" cy="360363"/>
            <a:chOff x="1973" y="1706"/>
            <a:chExt cx="227" cy="227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5787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5788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5804" name="Oval 28"/>
          <p:cNvSpPr>
            <a:spLocks noChangeArrowheads="1"/>
          </p:cNvSpPr>
          <p:nvPr/>
        </p:nvSpPr>
        <p:spPr bwMode="gray">
          <a:xfrm>
            <a:off x="3563938" y="2636838"/>
            <a:ext cx="1944687" cy="1944687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807" name="Oval 31"/>
          <p:cNvSpPr>
            <a:spLocks noChangeArrowheads="1"/>
          </p:cNvSpPr>
          <p:nvPr/>
        </p:nvSpPr>
        <p:spPr bwMode="gray">
          <a:xfrm>
            <a:off x="3707904" y="2780928"/>
            <a:ext cx="1690688" cy="169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403" name="Oval 32"/>
          <p:cNvSpPr>
            <a:spLocks noChangeArrowheads="1"/>
          </p:cNvSpPr>
          <p:nvPr/>
        </p:nvSpPr>
        <p:spPr bwMode="gray">
          <a:xfrm>
            <a:off x="3779912" y="2852936"/>
            <a:ext cx="1522413" cy="1522413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>
              <a:defRPr/>
            </a:pPr>
            <a:endParaRPr lang="ru-RU">
              <a:latin typeface="Calibri" pitchFamily="34" charset="0"/>
            </a:endParaRPr>
          </a:p>
        </p:txBody>
      </p:sp>
      <p:sp>
        <p:nvSpPr>
          <p:cNvPr id="16404" name="Oval 33"/>
          <p:cNvSpPr>
            <a:spLocks noChangeArrowheads="1"/>
          </p:cNvSpPr>
          <p:nvPr/>
        </p:nvSpPr>
        <p:spPr bwMode="gray">
          <a:xfrm>
            <a:off x="3779912" y="2852936"/>
            <a:ext cx="1471613" cy="14732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>
              <a:defRPr/>
            </a:pPr>
            <a:endParaRPr lang="ru-RU">
              <a:latin typeface="Calibri" pitchFamily="34" charset="0"/>
            </a:endParaRPr>
          </a:p>
        </p:txBody>
      </p:sp>
      <p:sp>
        <p:nvSpPr>
          <p:cNvPr id="17430" name="Oval 34"/>
          <p:cNvSpPr>
            <a:spLocks noChangeArrowheads="1"/>
          </p:cNvSpPr>
          <p:nvPr/>
        </p:nvSpPr>
        <p:spPr bwMode="gray">
          <a:xfrm>
            <a:off x="3779838" y="2852738"/>
            <a:ext cx="1438275" cy="14351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31" name="Oval 35"/>
          <p:cNvSpPr>
            <a:spLocks noChangeArrowheads="1"/>
          </p:cNvSpPr>
          <p:nvPr/>
        </p:nvSpPr>
        <p:spPr bwMode="gray">
          <a:xfrm>
            <a:off x="3851275" y="2924175"/>
            <a:ext cx="1366838" cy="1341438"/>
          </a:xfrm>
          <a:prstGeom prst="ellipse">
            <a:avLst/>
          </a:prstGeom>
          <a:gradFill rotWithShape="1"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384" name="Oval 36"/>
          <p:cNvSpPr>
            <a:spLocks noChangeArrowheads="1"/>
          </p:cNvSpPr>
          <p:nvPr/>
        </p:nvSpPr>
        <p:spPr bwMode="gray">
          <a:xfrm>
            <a:off x="3924300" y="2997200"/>
            <a:ext cx="1214438" cy="12238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>
              <a:defRPr/>
            </a:pPr>
            <a:endParaRPr lang="ru-RU">
              <a:latin typeface="Calibri" pitchFamily="34" charset="0"/>
            </a:endParaRPr>
          </a:p>
        </p:txBody>
      </p:sp>
      <p:sp>
        <p:nvSpPr>
          <p:cNvPr id="17435" name="Text Box 37"/>
          <p:cNvSpPr txBox="1">
            <a:spLocks noChangeArrowheads="1"/>
          </p:cNvSpPr>
          <p:nvPr/>
        </p:nvSpPr>
        <p:spPr bwMode="gray">
          <a:xfrm>
            <a:off x="3924300" y="3357563"/>
            <a:ext cx="11366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sz="2800" b="1" dirty="0" err="1">
                <a:solidFill>
                  <a:srgbClr val="000000"/>
                </a:solidFill>
              </a:rPr>
              <a:t>Квест</a:t>
            </a:r>
            <a:endParaRPr lang="en-US" sz="2800" b="1" dirty="0">
              <a:solidFill>
                <a:srgbClr val="000000"/>
              </a:solidFill>
            </a:endParaRPr>
          </a:p>
        </p:txBody>
      </p:sp>
      <p:sp>
        <p:nvSpPr>
          <p:cNvPr id="17436" name="Text Box 38"/>
          <p:cNvSpPr txBox="1">
            <a:spLocks noChangeArrowheads="1"/>
          </p:cNvSpPr>
          <p:nvPr/>
        </p:nvSpPr>
        <p:spPr bwMode="auto">
          <a:xfrm>
            <a:off x="5940425" y="1628775"/>
            <a:ext cx="2974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r>
              <a:rPr lang="ru-RU" sz="2000" b="1" i="0">
                <a:solidFill>
                  <a:schemeClr val="tx2"/>
                </a:solidFill>
              </a:rPr>
              <a:t>Развитие читательских </a:t>
            </a:r>
          </a:p>
          <a:p>
            <a:r>
              <a:rPr lang="ru-RU" sz="2000" b="1" i="0">
                <a:solidFill>
                  <a:schemeClr val="tx2"/>
                </a:solidFill>
              </a:rPr>
              <a:t>компетенций</a:t>
            </a:r>
            <a:endParaRPr lang="en-US" sz="2000" b="1" i="0">
              <a:solidFill>
                <a:schemeClr val="tx2"/>
              </a:solidFill>
            </a:endParaRPr>
          </a:p>
        </p:txBody>
      </p:sp>
      <p:sp>
        <p:nvSpPr>
          <p:cNvPr id="17437" name="Text Box 39"/>
          <p:cNvSpPr txBox="1">
            <a:spLocks noChangeArrowheads="1"/>
          </p:cNvSpPr>
          <p:nvPr/>
        </p:nvSpPr>
        <p:spPr bwMode="auto">
          <a:xfrm>
            <a:off x="395288" y="1484313"/>
            <a:ext cx="25320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/>
            <a:r>
              <a:rPr lang="ru-RU" sz="2000" b="1" i="0">
                <a:solidFill>
                  <a:schemeClr val="tx2"/>
                </a:solidFill>
              </a:rPr>
              <a:t>Тренировка и </a:t>
            </a:r>
          </a:p>
          <a:p>
            <a:pPr algn="r"/>
            <a:r>
              <a:rPr lang="ru-RU" sz="2000" b="1" i="0">
                <a:solidFill>
                  <a:schemeClr val="tx2"/>
                </a:solidFill>
              </a:rPr>
              <a:t>развитие навыков информационной </a:t>
            </a:r>
          </a:p>
          <a:p>
            <a:pPr algn="r"/>
            <a:r>
              <a:rPr lang="ru-RU" sz="2000" b="1" i="0">
                <a:solidFill>
                  <a:schemeClr val="tx2"/>
                </a:solidFill>
              </a:rPr>
              <a:t>деятельности</a:t>
            </a:r>
            <a:endParaRPr lang="en-US" sz="2000" b="1" i="0">
              <a:solidFill>
                <a:schemeClr val="tx2"/>
              </a:solidFill>
            </a:endParaRPr>
          </a:p>
        </p:txBody>
      </p:sp>
      <p:sp>
        <p:nvSpPr>
          <p:cNvPr id="17438" name="Text Box 40"/>
          <p:cNvSpPr txBox="1">
            <a:spLocks noChangeArrowheads="1"/>
          </p:cNvSpPr>
          <p:nvPr/>
        </p:nvSpPr>
        <p:spPr bwMode="auto">
          <a:xfrm>
            <a:off x="6500813" y="3214688"/>
            <a:ext cx="23907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r>
              <a:rPr lang="ru-RU" sz="2000" b="1" i="0">
                <a:solidFill>
                  <a:schemeClr val="tx2"/>
                </a:solidFill>
              </a:rPr>
              <a:t>Способ формирования</a:t>
            </a:r>
          </a:p>
          <a:p>
            <a:r>
              <a:rPr lang="ru-RU" sz="2000" b="1" i="0">
                <a:solidFill>
                  <a:schemeClr val="tx2"/>
                </a:solidFill>
              </a:rPr>
              <a:t>мотивации</a:t>
            </a:r>
            <a:endParaRPr lang="en-US" sz="2000" b="1" i="0">
              <a:solidFill>
                <a:schemeClr val="tx2"/>
              </a:solidFill>
            </a:endParaRPr>
          </a:p>
        </p:txBody>
      </p:sp>
      <p:sp>
        <p:nvSpPr>
          <p:cNvPr id="17439" name="Text Box 41"/>
          <p:cNvSpPr txBox="1">
            <a:spLocks noChangeArrowheads="1"/>
          </p:cNvSpPr>
          <p:nvPr/>
        </p:nvSpPr>
        <p:spPr bwMode="auto">
          <a:xfrm>
            <a:off x="5786446" y="4929198"/>
            <a:ext cx="2952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r>
              <a:rPr lang="ru-RU" sz="2000" b="1" i="0" dirty="0" err="1">
                <a:solidFill>
                  <a:schemeClr val="tx2"/>
                </a:solidFill>
              </a:rPr>
              <a:t>Междисциплинарность</a:t>
            </a:r>
            <a:endParaRPr lang="en-US" sz="2000" b="1" i="0" dirty="0">
              <a:solidFill>
                <a:schemeClr val="tx2"/>
              </a:solidFill>
            </a:endParaRPr>
          </a:p>
        </p:txBody>
      </p:sp>
      <p:sp>
        <p:nvSpPr>
          <p:cNvPr id="17440" name="Text Box 42"/>
          <p:cNvSpPr txBox="1">
            <a:spLocks noChangeArrowheads="1"/>
          </p:cNvSpPr>
          <p:nvPr/>
        </p:nvSpPr>
        <p:spPr bwMode="auto">
          <a:xfrm>
            <a:off x="650875" y="3143250"/>
            <a:ext cx="15986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/>
            <a:r>
              <a:rPr lang="ru-RU" sz="2000" b="1" i="0">
                <a:solidFill>
                  <a:schemeClr val="tx2"/>
                </a:solidFill>
              </a:rPr>
              <a:t>Развитие</a:t>
            </a:r>
          </a:p>
          <a:p>
            <a:pPr algn="r"/>
            <a:r>
              <a:rPr lang="ru-RU" sz="2000" b="1" i="0">
                <a:solidFill>
                  <a:schemeClr val="tx2"/>
                </a:solidFill>
              </a:rPr>
              <a:t>творческого</a:t>
            </a:r>
          </a:p>
          <a:p>
            <a:pPr algn="r"/>
            <a:r>
              <a:rPr lang="ru-RU" sz="2000" b="1" i="0">
                <a:solidFill>
                  <a:schemeClr val="tx2"/>
                </a:solidFill>
              </a:rPr>
              <a:t>потенциала</a:t>
            </a:r>
            <a:endParaRPr lang="en-US" sz="2000" b="1" i="0">
              <a:solidFill>
                <a:schemeClr val="tx2"/>
              </a:solidFill>
            </a:endParaRPr>
          </a:p>
        </p:txBody>
      </p:sp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214313" y="4786313"/>
            <a:ext cx="2944812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ru-RU" sz="2000" b="1" i="0" dirty="0">
                <a:solidFill>
                  <a:schemeClr val="tx2"/>
                </a:solidFill>
                <a:latin typeface="+mn-lt"/>
              </a:rPr>
              <a:t>Развитие</a:t>
            </a:r>
          </a:p>
          <a:p>
            <a:pPr algn="r" eaLnBrk="0" hangingPunct="0">
              <a:defRPr/>
            </a:pPr>
            <a:r>
              <a:rPr lang="ru-RU" sz="2000" b="1" i="0" dirty="0">
                <a:solidFill>
                  <a:schemeClr val="tx2"/>
                </a:solidFill>
                <a:latin typeface="+mn-lt"/>
              </a:rPr>
              <a:t>коммуникативных умений</a:t>
            </a:r>
            <a:endParaRPr lang="en-US" sz="2000" b="1" i="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55576" y="404664"/>
            <a:ext cx="7891239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Методический потенциал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квестовых</a:t>
            </a:r>
            <a:r>
              <a:rPr lang="ru-RU" sz="3600" b="1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технологий</a:t>
            </a:r>
            <a:endParaRPr lang="ru-RU" sz="3600" b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gray">
          <a:xfrm>
            <a:off x="2483768" y="3429000"/>
            <a:ext cx="360363" cy="360363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Oval 11"/>
          <p:cNvSpPr>
            <a:spLocks noChangeArrowheads="1"/>
          </p:cNvSpPr>
          <p:nvPr/>
        </p:nvSpPr>
        <p:spPr bwMode="gray">
          <a:xfrm>
            <a:off x="3203848" y="4941168"/>
            <a:ext cx="360363" cy="360363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Oval 11"/>
          <p:cNvSpPr>
            <a:spLocks noChangeArrowheads="1"/>
          </p:cNvSpPr>
          <p:nvPr/>
        </p:nvSpPr>
        <p:spPr bwMode="gray">
          <a:xfrm>
            <a:off x="5364088" y="5013176"/>
            <a:ext cx="360363" cy="360363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Oval 11"/>
          <p:cNvSpPr>
            <a:spLocks noChangeArrowheads="1"/>
          </p:cNvSpPr>
          <p:nvPr/>
        </p:nvSpPr>
        <p:spPr bwMode="gray">
          <a:xfrm>
            <a:off x="6228184" y="3429000"/>
            <a:ext cx="360363" cy="360363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" name="Oval 11"/>
          <p:cNvSpPr>
            <a:spLocks noChangeArrowheads="1"/>
          </p:cNvSpPr>
          <p:nvPr/>
        </p:nvSpPr>
        <p:spPr bwMode="gray">
          <a:xfrm>
            <a:off x="5220072" y="1772816"/>
            <a:ext cx="360363" cy="360363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0" y="2708920"/>
          <a:ext cx="5040560" cy="357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13"/>
          <p:cNvGrpSpPr/>
          <p:nvPr/>
        </p:nvGrpSpPr>
        <p:grpSpPr>
          <a:xfrm>
            <a:off x="1763688" y="3789040"/>
            <a:ext cx="1440160" cy="1440160"/>
            <a:chOff x="1601615" y="1761736"/>
            <a:chExt cx="1477289" cy="1477289"/>
          </a:xfrm>
          <a:scene3d>
            <a:camera prst="orthographicFront"/>
            <a:lightRig rig="flat" dir="t"/>
          </a:scene3d>
        </p:grpSpPr>
        <p:sp>
          <p:nvSpPr>
            <p:cNvPr id="9" name="Овал 8"/>
            <p:cNvSpPr/>
            <p:nvPr/>
          </p:nvSpPr>
          <p:spPr>
            <a:xfrm>
              <a:off x="1601615" y="1761736"/>
              <a:ext cx="1477289" cy="1477289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Овал 4"/>
            <p:cNvSpPr/>
            <p:nvPr/>
          </p:nvSpPr>
          <p:spPr>
            <a:xfrm>
              <a:off x="1817959" y="1978080"/>
              <a:ext cx="1044601" cy="104460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b="1" i="0" dirty="0">
                  <a:solidFill>
                    <a:schemeClr val="tx1"/>
                  </a:solidFill>
                </a:rPr>
                <a:t>Базовая модель </a:t>
              </a:r>
              <a:r>
                <a:rPr lang="ru-RU" b="1" i="0" dirty="0" err="1">
                  <a:solidFill>
                    <a:schemeClr val="tx1"/>
                  </a:solidFill>
                </a:rPr>
                <a:t>квеста</a:t>
              </a:r>
              <a:endParaRPr lang="ru-RU" b="1" i="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467544" y="286777"/>
            <a:ext cx="8208912" cy="224676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800" b="1" i="0" dirty="0" err="1">
                <a:solidFill>
                  <a:srgbClr val="002060"/>
                </a:solidFill>
              </a:rPr>
              <a:t>Quest</a:t>
            </a:r>
            <a:r>
              <a:rPr lang="ru-RU" sz="2800" b="1" i="0" dirty="0">
                <a:solidFill>
                  <a:srgbClr val="002060"/>
                </a:solidFill>
              </a:rPr>
              <a:t> </a:t>
            </a:r>
            <a:r>
              <a:rPr lang="ru-RU" sz="2800" i="0" dirty="0">
                <a:solidFill>
                  <a:schemeClr val="tx1"/>
                </a:solidFill>
              </a:rPr>
              <a:t>в переводе с английского языка - продолжительный </a:t>
            </a:r>
            <a:r>
              <a:rPr lang="ru-RU" sz="2800" i="0" dirty="0" smtClean="0">
                <a:solidFill>
                  <a:schemeClr val="tx1"/>
                </a:solidFill>
              </a:rPr>
              <a:t>целенаправленный </a:t>
            </a:r>
            <a:r>
              <a:rPr lang="ru-RU" sz="2800" i="0" dirty="0">
                <a:solidFill>
                  <a:schemeClr val="tx1"/>
                </a:solidFill>
              </a:rPr>
              <a:t>поиск, который может быть связан с приключениями или игрой; также служит для обозначения одной из разновидностей компьютерных игр.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02447" y="3773836"/>
            <a:ext cx="3456384" cy="224676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ru-RU" sz="2000" b="1" i="0" dirty="0" err="1">
                <a:solidFill>
                  <a:srgbClr val="C00000"/>
                </a:solidFill>
              </a:rPr>
              <a:t>Квест</a:t>
            </a:r>
            <a:r>
              <a:rPr lang="ru-RU" sz="2000" i="0" dirty="0"/>
              <a:t> </a:t>
            </a:r>
            <a:r>
              <a:rPr lang="ru-RU" sz="2000" i="0" dirty="0">
                <a:solidFill>
                  <a:schemeClr val="tx1"/>
                </a:solidFill>
              </a:rPr>
              <a:t>– это разновидность игр, требующих от игрока решения умственных задач для продвижения по сюжету. </a:t>
            </a:r>
            <a:endParaRPr lang="ru-RU" sz="2000" i="0" dirty="0" smtClean="0">
              <a:solidFill>
                <a:schemeClr val="tx1"/>
              </a:solidFill>
            </a:endParaRPr>
          </a:p>
          <a:p>
            <a:pPr algn="just">
              <a:defRPr/>
            </a:pPr>
            <a:r>
              <a:rPr lang="ru-RU" sz="2000" i="0" dirty="0" err="1" smtClean="0">
                <a:solidFill>
                  <a:schemeClr val="tx1"/>
                </a:solidFill>
              </a:rPr>
              <a:t>Квест</a:t>
            </a:r>
            <a:r>
              <a:rPr lang="ru-RU" sz="2000" i="0" dirty="0" smtClean="0">
                <a:solidFill>
                  <a:schemeClr val="tx1"/>
                </a:solidFill>
              </a:rPr>
              <a:t> </a:t>
            </a:r>
            <a:r>
              <a:rPr lang="ru-RU" sz="2000" i="0" dirty="0">
                <a:solidFill>
                  <a:schemeClr val="tx1"/>
                </a:solidFill>
              </a:rPr>
              <a:t>в педагогике – это выполнение проблемного задания с элементами </a:t>
            </a:r>
            <a:r>
              <a:rPr lang="ru-RU" sz="2000" i="0" dirty="0" smtClean="0">
                <a:solidFill>
                  <a:schemeClr val="tx1"/>
                </a:solidFill>
              </a:rPr>
              <a:t>игры. </a:t>
            </a:r>
            <a:endParaRPr lang="ru-RU" sz="2000" i="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13144" y="2707292"/>
            <a:ext cx="1834990" cy="369332"/>
          </a:xfrm>
          <a:prstGeom prst="rect">
            <a:avLst/>
          </a:prstGeom>
          <a:solidFill>
            <a:srgbClr val="D37363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Быховский Я.С.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07157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Виды </a:t>
            </a:r>
            <a:r>
              <a:rPr lang="ru-RU" sz="3600" b="1" dirty="0" err="1" smtClean="0">
                <a:solidFill>
                  <a:srgbClr val="7030A0"/>
                </a:solidFill>
              </a:rPr>
              <a:t>квестов</a:t>
            </a:r>
            <a:r>
              <a:rPr lang="ru-RU" sz="3600" b="1" dirty="0" smtClean="0">
                <a:solidFill>
                  <a:srgbClr val="7030A0"/>
                </a:solidFill>
              </a:rPr>
              <a:t> по назначению основной деятельности участников: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r>
              <a:rPr lang="ru-RU" b="1" i="1" dirty="0" err="1" smtClean="0"/>
              <a:t>Веб-квест</a:t>
            </a:r>
            <a:r>
              <a:rPr lang="ru-RU" b="1" i="1" dirty="0" smtClean="0"/>
              <a:t> (проблемное задание с элементами ролевой игры)</a:t>
            </a:r>
          </a:p>
          <a:p>
            <a:r>
              <a:rPr lang="ru-RU" b="1" i="1" dirty="0" smtClean="0"/>
              <a:t>Тематический образовательный </a:t>
            </a:r>
            <a:r>
              <a:rPr lang="ru-RU" b="1" i="1" dirty="0" err="1" smtClean="0"/>
              <a:t>квест</a:t>
            </a:r>
            <a:r>
              <a:rPr lang="ru-RU" b="1" i="1" dirty="0" smtClean="0"/>
              <a:t> (по изучаемой теме, памятной дате, событию и т.д.)</a:t>
            </a:r>
          </a:p>
          <a:p>
            <a:r>
              <a:rPr lang="ru-RU" b="1" i="1" dirty="0" smtClean="0"/>
              <a:t>Творческий </a:t>
            </a:r>
            <a:r>
              <a:rPr lang="ru-RU" b="1" i="1" dirty="0" err="1" smtClean="0"/>
              <a:t>квест</a:t>
            </a:r>
            <a:r>
              <a:rPr lang="ru-RU" b="1" i="1" dirty="0" smtClean="0"/>
              <a:t> (создание итогового продукта)</a:t>
            </a:r>
            <a:endParaRPr lang="ru-RU" b="1" dirty="0" smtClean="0"/>
          </a:p>
          <a:p>
            <a:r>
              <a:rPr lang="ru-RU" b="1" i="1" dirty="0" smtClean="0"/>
              <a:t>Смешанный </a:t>
            </a:r>
            <a:r>
              <a:rPr lang="ru-RU" b="1" i="1" dirty="0" err="1" smtClean="0"/>
              <a:t>квест</a:t>
            </a:r>
            <a:endParaRPr lang="ru-RU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Образовательный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web-квест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84482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42852"/>
            <a:ext cx="835292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К   В   Е   С   Т</a:t>
            </a:r>
          </a:p>
          <a:p>
            <a:endParaRPr lang="ru-RU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1643042" y="1000108"/>
            <a:ext cx="64294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О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М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А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Н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Д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Н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О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С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Т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Ь</a:t>
            </a:r>
          </a:p>
          <a:p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0364" y="1000108"/>
            <a:ext cx="66859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А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Р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И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А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Т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И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В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Н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О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С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Т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Ь</a:t>
            </a:r>
          </a:p>
          <a:p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7686" y="1000108"/>
            <a:ext cx="72578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С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Т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Е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С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Т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В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Е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Н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Н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О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С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Т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Ь</a:t>
            </a:r>
          </a:p>
          <a:p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5008" y="1000108"/>
            <a:ext cx="85098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О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В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Р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Е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М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Е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Н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Н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О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С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Т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Ь</a:t>
            </a:r>
          </a:p>
          <a:p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00892" y="1000108"/>
            <a:ext cx="62470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В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О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Р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Ч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Е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С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Т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В</a:t>
            </a:r>
          </a:p>
          <a:p>
            <a:r>
              <a:rPr lang="ru-RU" sz="2800" b="1" i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itchFamily="34" charset="0"/>
              </a:rPr>
              <a:t>О</a:t>
            </a:r>
          </a:p>
          <a:p>
            <a:endParaRPr lang="ru-RU" sz="2800" b="1" i="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720" y="116632"/>
            <a:ext cx="91030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0" dirty="0"/>
              <a:t>Образовательная платформа </a:t>
            </a:r>
            <a:r>
              <a:rPr lang="en-US" sz="2400" i="0" dirty="0" err="1" smtClean="0"/>
              <a:t>Joyteka</a:t>
            </a:r>
            <a:r>
              <a:rPr lang="ru-RU" sz="2400" i="0" dirty="0" smtClean="0"/>
              <a:t> </a:t>
            </a:r>
            <a:r>
              <a:rPr lang="ru-RU" sz="2400" i="0" dirty="0"/>
              <a:t>направлена на развитие цифрового обучения </a:t>
            </a:r>
            <a:r>
              <a:rPr lang="ru-RU" sz="2400" i="0" dirty="0" smtClean="0"/>
              <a:t>и </a:t>
            </a:r>
            <a:r>
              <a:rPr lang="ru-RU" sz="2400" i="0" dirty="0"/>
              <a:t>доступна педагогам любой предметной области с возможностью применения в урочной и внеурочной деятельности. 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9056" t="9100" r="9659" b="19580"/>
          <a:stretch/>
        </p:blipFill>
        <p:spPr>
          <a:xfrm>
            <a:off x="251520" y="1772816"/>
            <a:ext cx="8615186" cy="425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94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A50021"/>
      </a:hlink>
      <a:folHlink>
        <a:srgbClr val="80808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A50021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2613</TotalTime>
  <Words>337</Words>
  <Application>Microsoft Office PowerPoint</Application>
  <PresentationFormat>Экран (4:3)</PresentationFormat>
  <Paragraphs>112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 Black</vt:lpstr>
      <vt:lpstr>Bookman Old Style</vt:lpstr>
      <vt:lpstr>Calibri</vt:lpstr>
      <vt:lpstr>Impact</vt:lpstr>
      <vt:lpstr>Times New Roman</vt:lpstr>
      <vt:lpstr>Оформление по умолчанию</vt:lpstr>
      <vt:lpstr>Презентация PowerPoint</vt:lpstr>
      <vt:lpstr>Актуальность </vt:lpstr>
      <vt:lpstr>Предполагаемый результат</vt:lpstr>
      <vt:lpstr>Презентация PowerPoint</vt:lpstr>
      <vt:lpstr>Презентация PowerPoint</vt:lpstr>
      <vt:lpstr>Виды квестов по назначению основной деятельности участников: </vt:lpstr>
      <vt:lpstr>Образовательный web-квест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FrishinaNA</cp:lastModifiedBy>
  <cp:revision>326</cp:revision>
  <dcterms:created xsi:type="dcterms:W3CDTF">2012-09-18T19:05:21Z</dcterms:created>
  <dcterms:modified xsi:type="dcterms:W3CDTF">2022-11-08T08:41:52Z</dcterms:modified>
</cp:coreProperties>
</file>