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8" r:id="rId2"/>
    <p:sldId id="271" r:id="rId3"/>
    <p:sldId id="261" r:id="rId4"/>
    <p:sldId id="259" r:id="rId5"/>
    <p:sldId id="273" r:id="rId6"/>
    <p:sldId id="260" r:id="rId7"/>
    <p:sldId id="263" r:id="rId8"/>
    <p:sldId id="264" r:id="rId9"/>
    <p:sldId id="267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3300"/>
    <a:srgbClr val="99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5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61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9111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33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4350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27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34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91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96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39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553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4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1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4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95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2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57200" y="1981200"/>
            <a:ext cx="7620000" cy="2590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64615" y="1905000"/>
            <a:ext cx="6005170" cy="2446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300" dirty="0" smtClean="0">
              <a:latin typeface="Gabriola" pitchFamily="82" charset="0"/>
            </a:endParaRPr>
          </a:p>
          <a:p>
            <a:pPr algn="ctr"/>
            <a:r>
              <a:rPr lang="ru-RU" sz="5000" b="1" dirty="0" smtClean="0">
                <a:solidFill>
                  <a:srgbClr val="CC3300"/>
                </a:solidFill>
                <a:latin typeface="Gabriola" pitchFamily="82" charset="0"/>
              </a:rPr>
              <a:t>«Использование программы </a:t>
            </a:r>
          </a:p>
          <a:p>
            <a:pPr algn="ctr"/>
            <a:r>
              <a:rPr lang="en-US" sz="5000" b="1" dirty="0" smtClean="0">
                <a:solidFill>
                  <a:srgbClr val="CC3300"/>
                </a:solidFill>
                <a:latin typeface="Gabriola" pitchFamily="82" charset="0"/>
              </a:rPr>
              <a:t>Movie Maker </a:t>
            </a:r>
            <a:r>
              <a:rPr lang="ru-RU" sz="5000" b="1" dirty="0" smtClean="0">
                <a:solidFill>
                  <a:srgbClr val="CC3300"/>
                </a:solidFill>
                <a:latin typeface="Gabriola" pitchFamily="82" charset="0"/>
              </a:rPr>
              <a:t>(Киностудия) </a:t>
            </a:r>
          </a:p>
          <a:p>
            <a:pPr algn="ctr"/>
            <a:r>
              <a:rPr lang="ru-RU" sz="5000" b="1" dirty="0" smtClean="0">
                <a:solidFill>
                  <a:srgbClr val="CC3300"/>
                </a:solidFill>
                <a:latin typeface="Gabriola" pitchFamily="82" charset="0"/>
              </a:rPr>
              <a:t>в практике </a:t>
            </a:r>
            <a:r>
              <a:rPr lang="ru-RU" sz="5000" b="1" dirty="0" smtClean="0">
                <a:solidFill>
                  <a:srgbClr val="CC3300"/>
                </a:solidFill>
                <a:latin typeface="Gabriola" pitchFamily="82" charset="0"/>
              </a:rPr>
              <a:t>педагога»</a:t>
            </a:r>
            <a:endParaRPr lang="ru-RU" sz="5000" dirty="0">
              <a:solidFill>
                <a:srgbClr val="CC33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на\Desktop\сохранение филь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57200"/>
            <a:ext cx="9068891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"/>
            <a:ext cx="83058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b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Передача педагогического опыта использования технологии видеороликов, для освоения и последующего активного применения в практической деятельности</a:t>
            </a:r>
            <a:endParaRPr lang="ru-RU" sz="25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ена\Desktop\Конкурс\мастер класс\kinostudiya-windows-live-logo-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130" y="533400"/>
            <a:ext cx="3048000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6640" y="713280"/>
            <a:ext cx="5867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«Киностудия»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Movie Maker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программа имеющая широкий функционал, который позволяет в полной мере окунуться в процесс создания видеороликов.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114800"/>
            <a:ext cx="657692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u="sng" dirty="0" smtClean="0">
                <a:latin typeface="Times New Roman" pitchFamily="18" charset="0"/>
                <a:cs typeface="Times New Roman" pitchFamily="18" charset="0"/>
              </a:rPr>
              <a:t>Возможности: </a:t>
            </a:r>
          </a:p>
          <a:p>
            <a:pPr marL="900113" indent="-630238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Создание слайд шоу;</a:t>
            </a:r>
          </a:p>
          <a:p>
            <a:pPr marL="900113" indent="-630238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Запись видео с веб-камеры;</a:t>
            </a:r>
          </a:p>
          <a:p>
            <a:pPr marL="900113" indent="-630238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Монтаж и редактирование видео;</a:t>
            </a:r>
          </a:p>
          <a:p>
            <a:pPr marL="900113" indent="-630238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Редактирование и запись звука.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а\Desktop\киностуд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85800"/>
            <a:ext cx="9168479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livemoviemaker.download-windows.org/scr/45/bf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62975" cy="627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983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ена\Desktop\киностудия виде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21218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ена\Desktop\раскадровка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а\Desktop\пле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ена\Desktop\записать закадровый текс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510</TotalTime>
  <Words>75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Gabriola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Сажин Илья Альбертович</cp:lastModifiedBy>
  <cp:revision>36</cp:revision>
  <dcterms:created xsi:type="dcterms:W3CDTF">2017-10-22T03:28:08Z</dcterms:created>
  <dcterms:modified xsi:type="dcterms:W3CDTF">2022-11-08T08:24:51Z</dcterms:modified>
</cp:coreProperties>
</file>