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6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021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421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6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949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706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582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12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161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32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9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832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2FD26A9-B107-483F-B81D-A11D8040A6CC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AE79DF9-B61E-40F5-8A17-93F8914814B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66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Определение уровня владения ИКТ-компетенциями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481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" y="365125"/>
            <a:ext cx="1169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10)	Оцените степень своего владения ИКТ на сегодняшний день.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33101788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" y="140716"/>
            <a:ext cx="11912600" cy="1499616"/>
          </a:xfrm>
        </p:spPr>
        <p:txBody>
          <a:bodyPr>
            <a:normAutofit/>
          </a:bodyPr>
          <a:lstStyle/>
          <a:p>
            <a:r>
              <a:rPr lang="ru-RU" sz="3600" dirty="0"/>
              <a:t>12)</a:t>
            </a:r>
            <a:r>
              <a:rPr lang="ru-RU" dirty="0"/>
              <a:t>	</a:t>
            </a:r>
            <a:r>
              <a:rPr lang="ru-RU" sz="3600" dirty="0"/>
              <a:t>Когда вы обучались на курсах по применению ИКТ в образовательном процессе, какие курсы прошли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15 человек прошли обучение за последние 5 лет  (из 47)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5776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" y="365125"/>
            <a:ext cx="11772900" cy="1325563"/>
          </a:xfrm>
        </p:spPr>
        <p:txBody>
          <a:bodyPr>
            <a:noAutofit/>
          </a:bodyPr>
          <a:lstStyle/>
          <a:p>
            <a:r>
              <a:rPr lang="ru-RU" sz="3600" dirty="0" smtClean="0"/>
              <a:t>13)	С какими ИКТ-технологиями Вы хотели бы познакомиться поближе для того, чтобы в дальнейшем использовать в работе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00" y="1825624"/>
            <a:ext cx="11061700" cy="5032375"/>
          </a:xfrm>
        </p:spPr>
        <p:txBody>
          <a:bodyPr numCol="2">
            <a:normAutofit/>
          </a:bodyPr>
          <a:lstStyle/>
          <a:p>
            <a:r>
              <a:rPr lang="ru-RU" dirty="0" smtClean="0"/>
              <a:t>Цифровые платформы </a:t>
            </a:r>
          </a:p>
          <a:p>
            <a:r>
              <a:rPr lang="ru-RU" dirty="0" smtClean="0"/>
              <a:t>Создание личного сайта </a:t>
            </a:r>
          </a:p>
          <a:p>
            <a:r>
              <a:rPr lang="ru-RU" dirty="0" smtClean="0"/>
              <a:t>Облачные, </a:t>
            </a:r>
          </a:p>
          <a:p>
            <a:r>
              <a:rPr lang="ru-RU" dirty="0" err="1" smtClean="0"/>
              <a:t>яндеск</a:t>
            </a:r>
            <a:r>
              <a:rPr lang="ru-RU" dirty="0" smtClean="0"/>
              <a:t> - диск </a:t>
            </a:r>
          </a:p>
          <a:p>
            <a:r>
              <a:rPr lang="ru-RU" dirty="0" smtClean="0"/>
              <a:t>Ментальные карты, </a:t>
            </a:r>
          </a:p>
          <a:p>
            <a:r>
              <a:rPr lang="ru-RU" dirty="0" err="1" smtClean="0"/>
              <a:t>видеокаст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динамическая программа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лендинги</a:t>
            </a:r>
            <a:r>
              <a:rPr lang="ru-RU" dirty="0" smtClean="0"/>
              <a:t>  </a:t>
            </a:r>
          </a:p>
          <a:p>
            <a:r>
              <a:rPr lang="ru-RU" dirty="0" smtClean="0"/>
              <a:t>Графический редактор </a:t>
            </a:r>
          </a:p>
          <a:p>
            <a:r>
              <a:rPr lang="ru-RU" dirty="0" smtClean="0"/>
              <a:t>Работа с эл библиотекой </a:t>
            </a:r>
          </a:p>
          <a:p>
            <a:r>
              <a:rPr lang="ru-RU" dirty="0" smtClean="0"/>
              <a:t>Создание видеороликов </a:t>
            </a:r>
          </a:p>
          <a:p>
            <a:r>
              <a:rPr lang="ru-RU" dirty="0" smtClean="0"/>
              <a:t>Сервис web2.0</a:t>
            </a:r>
          </a:p>
          <a:p>
            <a:r>
              <a:rPr lang="ru-RU" dirty="0" smtClean="0"/>
              <a:t>технологии совместного доступа (работа в группах) </a:t>
            </a:r>
          </a:p>
          <a:p>
            <a:r>
              <a:rPr lang="ru-RU" dirty="0" smtClean="0"/>
              <a:t>Электронные доски </a:t>
            </a:r>
          </a:p>
          <a:p>
            <a:r>
              <a:rPr lang="ru-RU" dirty="0" smtClean="0"/>
              <a:t>Составление онлайн тестов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инфографика</a:t>
            </a:r>
            <a:r>
              <a:rPr lang="ru-RU" dirty="0" smtClean="0"/>
              <a:t>, </a:t>
            </a:r>
          </a:p>
          <a:p>
            <a:r>
              <a:rPr lang="ru-RU" dirty="0" err="1" smtClean="0"/>
              <a:t>Moodlе</a:t>
            </a:r>
            <a:r>
              <a:rPr lang="ru-RU" dirty="0" smtClean="0"/>
              <a:t> </a:t>
            </a:r>
          </a:p>
          <a:p>
            <a:r>
              <a:rPr lang="ru-RU" dirty="0" smtClean="0"/>
              <a:t>Виртуальные доски</a:t>
            </a:r>
          </a:p>
          <a:p>
            <a:r>
              <a:rPr lang="ru-RU" dirty="0" smtClean="0"/>
              <a:t> Видео конференции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1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638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1)	Когда Вы используете ИКТ технологии?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1141306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528" y="115316"/>
            <a:ext cx="9720072" cy="1499616"/>
          </a:xfrm>
        </p:spPr>
        <p:txBody>
          <a:bodyPr>
            <a:noAutofit/>
          </a:bodyPr>
          <a:lstStyle/>
          <a:p>
            <a:r>
              <a:rPr lang="ru-RU" sz="3600" dirty="0" smtClean="0"/>
              <a:t>2)	Как часто Вы используете информационно-компьютерные технологии?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1462720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1379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3)	Какие средства информационно-компьютерных технологий вы используете?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39786756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5)	Оцените свою степень владения некоторыми ИКТ-технологиям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3658705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" y="169861"/>
            <a:ext cx="11899900" cy="1325563"/>
          </a:xfrm>
        </p:spPr>
        <p:txBody>
          <a:bodyPr>
            <a:noAutofit/>
          </a:bodyPr>
          <a:lstStyle/>
          <a:p>
            <a:r>
              <a:rPr lang="ru-RU" sz="3600" dirty="0" smtClean="0"/>
              <a:t>6)	Какие современные образовательные ИКТ-технологии из перечисленных ниже вам знакомы? 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6377872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7)	Какие новые форматы образовательных ресурсов из перечисленных ниже вам знакомы?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1002427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8)	Какие телекоммуникационные технологии вы используете в своей работе?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18307830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744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9)	Используете ли Вы в работе дистанционные образовательные технологии?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19" y="1846263"/>
            <a:ext cx="6034087" cy="4022725"/>
          </a:xfrm>
        </p:spPr>
      </p:pic>
    </p:spTree>
    <p:extLst>
      <p:ext uri="{BB962C8B-B14F-4D97-AF65-F5344CB8AC3E}">
        <p14:creationId xmlns:p14="http://schemas.microsoft.com/office/powerpoint/2010/main" val="12654789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95</TotalTime>
  <Words>93</Words>
  <Application>Microsoft Office PowerPoint</Application>
  <PresentationFormat>Широкоэкранный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Calibri</vt:lpstr>
      <vt:lpstr>Calibri Light</vt:lpstr>
      <vt:lpstr>Ретро</vt:lpstr>
      <vt:lpstr>Определение уровня владения ИКТ-компетенциями</vt:lpstr>
      <vt:lpstr>1) Когда Вы используете ИКТ технологии? </vt:lpstr>
      <vt:lpstr>2) Как часто Вы используете информационно-компьютерные технологии?</vt:lpstr>
      <vt:lpstr>3) Какие средства информационно-компьютерных технологий вы используете? </vt:lpstr>
      <vt:lpstr>5) Оцените свою степень владения некоторыми ИКТ-технологиям </vt:lpstr>
      <vt:lpstr>6) Какие современные образовательные ИКТ-технологии из перечисленных ниже вам знакомы? </vt:lpstr>
      <vt:lpstr>7) Какие новые форматы образовательных ресурсов из перечисленных ниже вам знакомы? </vt:lpstr>
      <vt:lpstr>8) Какие телекоммуникационные технологии вы используете в своей работе? </vt:lpstr>
      <vt:lpstr>9) Используете ли Вы в работе дистанционные образовательные технологии? </vt:lpstr>
      <vt:lpstr>10) Оцените степень своего владения ИКТ на сегодняшний день.</vt:lpstr>
      <vt:lpstr>12) Когда вы обучались на курсах по применению ИКТ в образовательном процессе, какие курсы прошли</vt:lpstr>
      <vt:lpstr>13) С какими ИКТ-технологиями Вы хотели бы познакомиться поближе для того, чтобы в дальнейшем использовать в работе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2022-11-08T05:17:15Z</dcterms:created>
  <dcterms:modified xsi:type="dcterms:W3CDTF">2022-11-08T06:52:55Z</dcterms:modified>
</cp:coreProperties>
</file>