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FD42BFF-5327-4E84-B20A-74920603A2C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5770302E-0017-4113-9743-17BC6CD5A398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6445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42BFF-5327-4E84-B20A-74920603A2C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0302E-0017-4113-9743-17BC6CD5A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771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42BFF-5327-4E84-B20A-74920603A2C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0302E-0017-4113-9743-17BC6CD5A398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05792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42BFF-5327-4E84-B20A-74920603A2C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0302E-0017-4113-9743-17BC6CD5A39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34638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42BFF-5327-4E84-B20A-74920603A2C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0302E-0017-4113-9743-17BC6CD5A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43192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42BFF-5327-4E84-B20A-74920603A2C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0302E-0017-4113-9743-17BC6CD5A398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34068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42BFF-5327-4E84-B20A-74920603A2C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0302E-0017-4113-9743-17BC6CD5A398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28484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42BFF-5327-4E84-B20A-74920603A2C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0302E-0017-4113-9743-17BC6CD5A398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07933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42BFF-5327-4E84-B20A-74920603A2C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0302E-0017-4113-9743-17BC6CD5A398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6492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42BFF-5327-4E84-B20A-74920603A2C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0302E-0017-4113-9743-17BC6CD5A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8470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42BFF-5327-4E84-B20A-74920603A2C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0302E-0017-4113-9743-17BC6CD5A398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5560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42BFF-5327-4E84-B20A-74920603A2C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0302E-0017-4113-9743-17BC6CD5A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3858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42BFF-5327-4E84-B20A-74920603A2C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0302E-0017-4113-9743-17BC6CD5A398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7126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42BFF-5327-4E84-B20A-74920603A2C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0302E-0017-4113-9743-17BC6CD5A398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6191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42BFF-5327-4E84-B20A-74920603A2C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0302E-0017-4113-9743-17BC6CD5A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8655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42BFF-5327-4E84-B20A-74920603A2C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0302E-0017-4113-9743-17BC6CD5A398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7743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42BFF-5327-4E84-B20A-74920603A2C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0302E-0017-4113-9743-17BC6CD5A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4659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FD42BFF-5327-4E84-B20A-74920603A2C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770302E-0017-4113-9743-17BC6CD5A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369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88165" y="2563858"/>
            <a:ext cx="6815669" cy="151553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Переведи число 10110</a:t>
            </a:r>
            <a:r>
              <a:rPr lang="ru-RU" baseline="-25000" dirty="0" smtClean="0"/>
              <a:t>2 </a:t>
            </a:r>
            <a:r>
              <a:rPr lang="ru-RU" dirty="0" smtClean="0"/>
              <a:t>в десятичную систему счисления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7618" y="3768292"/>
            <a:ext cx="7356762" cy="1655762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/>
              <a:t>Первая цифра получившегося ответа является </a:t>
            </a:r>
            <a:r>
              <a:rPr lang="ru-RU" dirty="0" smtClean="0"/>
              <a:t>первой цифрой </a:t>
            </a:r>
            <a:r>
              <a:rPr lang="ru-RU" dirty="0"/>
              <a:t>кода к </a:t>
            </a:r>
            <a:r>
              <a:rPr lang="ru-RU" dirty="0" smtClean="0"/>
              <a:t>открытию двери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34181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2397" y="2286767"/>
            <a:ext cx="6815669" cy="1966578"/>
          </a:xfrm>
        </p:spPr>
        <p:txBody>
          <a:bodyPr/>
          <a:lstStyle/>
          <a:p>
            <a:r>
              <a:rPr lang="ru-RU" sz="4800" dirty="0" smtClean="0"/>
              <a:t>Переведи число 2785</a:t>
            </a:r>
            <a:r>
              <a:rPr lang="ru-RU" sz="4800" baseline="-25000" dirty="0" smtClean="0"/>
              <a:t>10 </a:t>
            </a:r>
            <a:r>
              <a:rPr lang="ru-RU" sz="4800" dirty="0" smtClean="0"/>
              <a:t>в шестнадцатеричную систему счисления</a:t>
            </a:r>
            <a:r>
              <a:rPr lang="ru-RU" sz="4800" baseline="-25000" dirty="0" smtClean="0"/>
              <a:t> </a:t>
            </a:r>
            <a:endParaRPr lang="ru-RU" sz="4800" baseline="-25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2398" y="4378035"/>
            <a:ext cx="7047347" cy="817420"/>
          </a:xfrm>
        </p:spPr>
        <p:txBody>
          <a:bodyPr/>
          <a:lstStyle/>
          <a:p>
            <a:r>
              <a:rPr lang="ru-RU" dirty="0" smtClean="0"/>
              <a:t>Третья цифра получившегося ответа является второй цифрой кода к открытию двери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06302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789380" y="2563858"/>
            <a:ext cx="6815669" cy="1515533"/>
          </a:xfrm>
        </p:spPr>
        <p:txBody>
          <a:bodyPr/>
          <a:lstStyle/>
          <a:p>
            <a:r>
              <a:rPr lang="ru-RU" dirty="0" smtClean="0"/>
              <a:t>Переведи число 16В</a:t>
            </a:r>
            <a:r>
              <a:rPr lang="ru-RU" baseline="-25000" dirty="0" smtClean="0"/>
              <a:t>16 </a:t>
            </a:r>
            <a:r>
              <a:rPr lang="ru-RU" dirty="0" smtClean="0"/>
              <a:t>в десятичную систему счисления</a:t>
            </a:r>
            <a:endParaRPr lang="ru-RU" baseline="-25000" dirty="0"/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2692398" y="4160979"/>
            <a:ext cx="7047347" cy="81742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Вторая цифра получившегося ответа является третьей цифрой кода к открытию двери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1039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88165" y="2563858"/>
            <a:ext cx="6815669" cy="151553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Переведи число 67</a:t>
            </a:r>
            <a:r>
              <a:rPr lang="ru-RU" baseline="-25000" dirty="0"/>
              <a:t>8</a:t>
            </a:r>
            <a:r>
              <a:rPr lang="ru-RU" baseline="-25000" dirty="0" smtClean="0"/>
              <a:t> </a:t>
            </a:r>
            <a:r>
              <a:rPr lang="ru-RU" dirty="0" smtClean="0"/>
              <a:t>в десятичную систему счисления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7618" y="3768292"/>
            <a:ext cx="7356762" cy="1655762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Получившийся ответ </a:t>
            </a:r>
            <a:r>
              <a:rPr lang="ru-RU" dirty="0"/>
              <a:t>является </a:t>
            </a:r>
            <a:r>
              <a:rPr lang="ru-RU" smtClean="0"/>
              <a:t>следующим числом кода </a:t>
            </a:r>
            <a:r>
              <a:rPr lang="ru-RU" dirty="0"/>
              <a:t>к </a:t>
            </a:r>
            <a:r>
              <a:rPr lang="ru-RU" dirty="0" smtClean="0"/>
              <a:t>открытию двери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979678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408</TotalTime>
  <Words>70</Words>
  <Application>Microsoft Office PowerPoint</Application>
  <PresentationFormat>Широкоэкранный</PresentationFormat>
  <Paragraphs>10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7" baseType="lpstr">
      <vt:lpstr>Arial</vt:lpstr>
      <vt:lpstr>Garamond</vt:lpstr>
      <vt:lpstr>Натуральные материалы</vt:lpstr>
      <vt:lpstr>Переведи число 101102 в десятичную систему счисления</vt:lpstr>
      <vt:lpstr>Переведи число 278510 в шестнадцатеричную систему счисления </vt:lpstr>
      <vt:lpstr>Переведи число 16В16 в десятичную систему счисления</vt:lpstr>
      <vt:lpstr>Переведи число 678 в десятичную систему счисления</vt:lpstr>
    </vt:vector>
  </TitlesOfParts>
  <Company>appk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Переведи число 101102 в десятичную систему счисления</dc:title>
  <dc:creator>FrishinaNA</dc:creator>
  <cp:lastModifiedBy>Фришина Наталья Александровна</cp:lastModifiedBy>
  <cp:revision>9</cp:revision>
  <dcterms:created xsi:type="dcterms:W3CDTF">2022-11-01T09:48:45Z</dcterms:created>
  <dcterms:modified xsi:type="dcterms:W3CDTF">2022-11-02T10:35:19Z</dcterms:modified>
</cp:coreProperties>
</file>