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312BF8D2-D3E7-445C-8948-1DF99847062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558C4C89-410C-4A38-BE17-74D77260E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615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BF8D2-D3E7-445C-8948-1DF99847062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4C89-410C-4A38-BE17-74D77260E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409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312BF8D2-D3E7-445C-8948-1DF99847062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58C4C89-410C-4A38-BE17-74D77260E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5810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312BF8D2-D3E7-445C-8948-1DF99847062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58C4C89-410C-4A38-BE17-74D77260E66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530502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312BF8D2-D3E7-445C-8948-1DF99847062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58C4C89-410C-4A38-BE17-74D77260E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8571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BF8D2-D3E7-445C-8948-1DF99847062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4C89-410C-4A38-BE17-74D77260E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191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BF8D2-D3E7-445C-8948-1DF99847062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4C89-410C-4A38-BE17-74D77260E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7254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BF8D2-D3E7-445C-8948-1DF99847062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4C89-410C-4A38-BE17-74D77260E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2635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312BF8D2-D3E7-445C-8948-1DF99847062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58C4C89-410C-4A38-BE17-74D77260E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201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BF8D2-D3E7-445C-8948-1DF99847062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4C89-410C-4A38-BE17-74D77260E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87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312BF8D2-D3E7-445C-8948-1DF99847062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58C4C89-410C-4A38-BE17-74D77260E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150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BF8D2-D3E7-445C-8948-1DF99847062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4C89-410C-4A38-BE17-74D77260E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6914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BF8D2-D3E7-445C-8948-1DF99847062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4C89-410C-4A38-BE17-74D77260E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4677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BF8D2-D3E7-445C-8948-1DF99847062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4C89-410C-4A38-BE17-74D77260E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927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BF8D2-D3E7-445C-8948-1DF99847062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4C89-410C-4A38-BE17-74D77260E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553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BF8D2-D3E7-445C-8948-1DF99847062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4C89-410C-4A38-BE17-74D77260E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5724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BF8D2-D3E7-445C-8948-1DF99847062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4C89-410C-4A38-BE17-74D77260E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125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2BF8D2-D3E7-445C-8948-1DF99847062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C4C89-410C-4A38-BE17-74D77260E6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1706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  <p:sldLayoutId id="2147483782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0102" y="946094"/>
            <a:ext cx="9790322" cy="3460654"/>
          </a:xfrm>
        </p:spPr>
        <p:txBody>
          <a:bodyPr>
            <a:noAutofit/>
          </a:bodyPr>
          <a:lstStyle/>
          <a:p>
            <a:r>
              <a:rPr lang="ru-RU" sz="7200" dirty="0">
                <a:solidFill>
                  <a:schemeClr val="bg1"/>
                </a:solidFill>
                <a:latin typeface="Monotype Corsiva" panose="03010101010201010101" pitchFamily="66" charset="0"/>
              </a:rPr>
              <a:t>Профобразование – комфортная среда для обучения</a:t>
            </a:r>
          </a:p>
        </p:txBody>
      </p:sp>
    </p:spTree>
    <p:extLst>
      <p:ext uri="{BB962C8B-B14F-4D97-AF65-F5344CB8AC3E}">
        <p14:creationId xmlns:p14="http://schemas.microsoft.com/office/powerpoint/2010/main" val="6979827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480" t="22811" r="735" b="5703"/>
          <a:stretch/>
        </p:blipFill>
        <p:spPr>
          <a:xfrm>
            <a:off x="396606" y="1222871"/>
            <a:ext cx="11407583" cy="532114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858251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015" t="17189" r="9170" b="4257"/>
          <a:stretch/>
        </p:blipFill>
        <p:spPr>
          <a:xfrm>
            <a:off x="947451" y="253387"/>
            <a:ext cx="10257626" cy="6389783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2492644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416" t="17028" r="10074" b="4257"/>
          <a:stretch/>
        </p:blipFill>
        <p:spPr>
          <a:xfrm>
            <a:off x="1090669" y="319488"/>
            <a:ext cx="9849080" cy="625135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164711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452" y="213530"/>
            <a:ext cx="11736636" cy="12930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ДОСТОИНСТВА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–библиотечной системы  профобразование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9198" y="1813235"/>
            <a:ext cx="11736636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latin typeface="Roboto"/>
              </a:rPr>
              <a:t>- мобильность - обеспечивается за счет возможности работать из любой точки, где есть доступ к сети Интернет;</a:t>
            </a:r>
          </a:p>
          <a:p>
            <a:r>
              <a:rPr lang="ru-RU" sz="2300" dirty="0">
                <a:latin typeface="Roboto"/>
              </a:rPr>
              <a:t>- возможность использования различных устройств для чтения изданий ЭБС (планшетные компьютеры, мобильные телефоны и т п.);</a:t>
            </a:r>
          </a:p>
          <a:p>
            <a:r>
              <a:rPr lang="ru-RU" sz="2300" dirty="0">
                <a:latin typeface="Roboto"/>
              </a:rPr>
              <a:t>- регулярные (ежедневные) обновления;</a:t>
            </a:r>
            <a:endParaRPr lang="ru-RU" sz="2300" b="0" i="0" dirty="0">
              <a:effectLst/>
              <a:latin typeface="Roboto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1456" y="3583581"/>
            <a:ext cx="11571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latin typeface="Roboto"/>
              </a:rPr>
              <a:t>- быстрота и удобство поиска и фильтрации изданий;</a:t>
            </a:r>
          </a:p>
          <a:p>
            <a:r>
              <a:rPr lang="ru-RU" sz="2300" dirty="0">
                <a:latin typeface="Roboto"/>
              </a:rPr>
              <a:t>- расширенный функционал;</a:t>
            </a:r>
            <a:endParaRPr lang="ru-RU" sz="2300" b="0" i="0" dirty="0">
              <a:effectLst/>
              <a:latin typeface="Roboto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1456" y="4322876"/>
            <a:ext cx="11659979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latin typeface="Roboto"/>
              </a:rPr>
              <a:t>- персональная регистрация - со своими персональными учетными данными преподаватели могут пользоваться фондом библиотеки (электронными образовательными ресурсами различных видов) в течение всего периода подписки;</a:t>
            </a:r>
          </a:p>
          <a:p>
            <a:r>
              <a:rPr lang="ru-RU" sz="2300" dirty="0">
                <a:latin typeface="Roboto"/>
              </a:rPr>
              <a:t>- личный кабинет (включая его функционал: история работы, избранные издания, новые поступления, история запросов, закладки, конспекты) и работа в нем.</a:t>
            </a:r>
            <a:endParaRPr lang="ru-RU" sz="2300" b="0" i="0" dirty="0"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243586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1251" y="166822"/>
            <a:ext cx="10515600" cy="714527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03" t="3868" r="43877" b="34728"/>
          <a:stretch/>
        </p:blipFill>
        <p:spPr>
          <a:xfrm>
            <a:off x="264405" y="969485"/>
            <a:ext cx="5001658" cy="361353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2256" r="1138" b="45016"/>
          <a:stretch/>
        </p:blipFill>
        <p:spPr>
          <a:xfrm>
            <a:off x="4505899" y="3161841"/>
            <a:ext cx="7370284" cy="330358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99168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2999" t="13172" r="30757" b="18555"/>
          <a:stretch/>
        </p:blipFill>
        <p:spPr>
          <a:xfrm>
            <a:off x="51081" y="2390660"/>
            <a:ext cx="3537269" cy="416437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43942" t="10924" r="8869" b="4739"/>
          <a:stretch/>
        </p:blipFill>
        <p:spPr>
          <a:xfrm>
            <a:off x="3577667" y="308017"/>
            <a:ext cx="4162474" cy="464957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44243" t="27882" r="10476" b="6345"/>
          <a:stretch/>
        </p:blipFill>
        <p:spPr>
          <a:xfrm>
            <a:off x="7618954" y="2181340"/>
            <a:ext cx="4465763" cy="405420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530888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6271"/>
            <a:ext cx="10515600" cy="716095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ЭБС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416" t="10603" r="11781" b="45381"/>
          <a:stretch/>
        </p:blipFill>
        <p:spPr>
          <a:xfrm>
            <a:off x="220336" y="892366"/>
            <a:ext cx="8317735" cy="301862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2216" t="12209" r="17001" b="4578"/>
          <a:stretch/>
        </p:blipFill>
        <p:spPr>
          <a:xfrm>
            <a:off x="5865800" y="2137271"/>
            <a:ext cx="6027588" cy="4428781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58405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5253"/>
            <a:ext cx="10515600" cy="749147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ЭБС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311" t="16385" r="9572" b="4418"/>
          <a:stretch/>
        </p:blipFill>
        <p:spPr>
          <a:xfrm>
            <a:off x="1046602" y="727111"/>
            <a:ext cx="9683827" cy="6058537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154507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416" r="10174" b="8112"/>
          <a:stretch/>
        </p:blipFill>
        <p:spPr>
          <a:xfrm>
            <a:off x="110168" y="0"/>
            <a:ext cx="6907576" cy="512468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882" t="14297" r="21318" b="5060"/>
          <a:stretch/>
        </p:blipFill>
        <p:spPr>
          <a:xfrm>
            <a:off x="5325115" y="2230916"/>
            <a:ext cx="6866885" cy="4627084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77696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115" t="15582" r="14792" b="4578"/>
          <a:stretch/>
        </p:blipFill>
        <p:spPr>
          <a:xfrm>
            <a:off x="1046603" y="99152"/>
            <a:ext cx="9779256" cy="667622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8810792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681" t="23453" b="5703"/>
          <a:stretch/>
        </p:blipFill>
        <p:spPr>
          <a:xfrm>
            <a:off x="198303" y="947450"/>
            <a:ext cx="11719199" cy="5387249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181715288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540</TotalTime>
  <Words>133</Words>
  <Application>Microsoft Office PowerPoint</Application>
  <PresentationFormat>Широкоэкранный</PresentationFormat>
  <Paragraphs>12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Century Gothic</vt:lpstr>
      <vt:lpstr>Monotype Corsiva</vt:lpstr>
      <vt:lpstr>Roboto</vt:lpstr>
      <vt:lpstr>Times New Roman</vt:lpstr>
      <vt:lpstr>След самолета</vt:lpstr>
      <vt:lpstr>Профобразование – комфортная среда для обучения</vt:lpstr>
      <vt:lpstr>ДОСТОИНСТВА электронно –библиотечной системы  профобразование</vt:lpstr>
      <vt:lpstr>Регистрация</vt:lpstr>
      <vt:lpstr>Презентация PowerPoint</vt:lpstr>
      <vt:lpstr>Знакомство с ЭБС</vt:lpstr>
      <vt:lpstr>Работа в ЭБС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Алена Сергеевна Пешкова</dc:creator>
  <cp:lastModifiedBy>Ирина Зотеева</cp:lastModifiedBy>
  <cp:revision>19</cp:revision>
  <dcterms:created xsi:type="dcterms:W3CDTF">2022-10-25T07:31:15Z</dcterms:created>
  <dcterms:modified xsi:type="dcterms:W3CDTF">2022-11-01T20:06:56Z</dcterms:modified>
</cp:coreProperties>
</file>