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9" r:id="rId3"/>
    <p:sldId id="257" r:id="rId4"/>
    <p:sldId id="260" r:id="rId5"/>
    <p:sldId id="261" r:id="rId6"/>
    <p:sldId id="262" r:id="rId7"/>
    <p:sldId id="266" r:id="rId8"/>
    <p:sldId id="269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77" r:id="rId19"/>
    <p:sldId id="278" r:id="rId20"/>
    <p:sldId id="288" r:id="rId21"/>
    <p:sldId id="289" r:id="rId22"/>
    <p:sldId id="290" r:id="rId23"/>
    <p:sldId id="263" r:id="rId24"/>
    <p:sldId id="292" r:id="rId25"/>
    <p:sldId id="258" r:id="rId2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73A51-A082-4B49-B758-CC61AEF59195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A1187-0CD9-46AD-B716-EDFB319E7A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9617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F24EE-4E12-493D-8DC6-74B57423FC3C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761178-BA76-4BC0-8A9A-1D78067A69B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3E9A1-20C5-4210-9438-7D836D590559}" type="datetime1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1C67-04F9-4759-9257-79D039E4DE4E}" type="datetime1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B9F8-0D81-474E-8501-2206C12C05A3}" type="datetime1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4EC04-04C8-4A94-870F-D02439CCC67F}" type="datetime1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0345-95DF-4FD7-85F3-1786C5287849}" type="datetime1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C25E-AFB2-4E21-AAE9-854C717F1875}" type="datetime1">
              <a:rPr lang="ru-RU" smtClean="0"/>
              <a:t>30.10.2022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6C73B-9CD4-4F9E-8E77-6FB30A82527D}" type="datetime1">
              <a:rPr lang="ru-RU" smtClean="0"/>
              <a:t>30.10.2022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9EA6-9210-48A3-B35E-0E3C9513AC28}" type="datetime1">
              <a:rPr lang="ru-RU" smtClean="0"/>
              <a:t>30.10.2022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04230-8AB0-4AD2-A255-468C2CAD61AA}" type="datetime1">
              <a:rPr lang="ru-RU" smtClean="0"/>
              <a:t>30.10.2022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1BD1-DC94-4D8D-A87A-1E02B158BB52}" type="datetime1">
              <a:rPr lang="ru-RU" smtClean="0"/>
              <a:t>30.10.2022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9A3-6324-40F6-9A02-8D6E21319D20}" type="datetime1">
              <a:rPr lang="ru-RU" smtClean="0"/>
              <a:t>30.10.2022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860686D5-437E-417F-90E9-CD9531618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F3F77BD-B72F-46CE-AB9A-572AA775FD74}" type="datetime1">
              <a:rPr lang="ru-RU" smtClean="0"/>
              <a:t>30.10.2022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k.com/club198452257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onlinetestpad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414592" cy="2819399"/>
          </a:xfrm>
        </p:spPr>
        <p:txBody>
          <a:bodyPr>
            <a:normAutofit fontScale="90000"/>
          </a:bodyPr>
          <a:lstStyle/>
          <a:p>
            <a:pPr algn="r"/>
            <a:r>
              <a:rPr lang="ru-RU" sz="4400" b="1" dirty="0">
                <a:solidFill>
                  <a:schemeClr val="tx1"/>
                </a:solidFill>
                <a:effectLst/>
              </a:rPr>
              <a:t>Цифровые технологии на занятиях математики и во внеурочной деятельности.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4365104"/>
            <a:ext cx="2419412" cy="2234339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ГАПОУ СО «АМТ»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 математики ВКК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Зобнина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М.А.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phonoteka.org/uploads/posts/2021-04/1619218245_28-phonoteka_org-p-fon-dlya-prezentatsii-distantsionnoe-obuch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55116"/>
            <a:ext cx="5050548" cy="28610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0378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6084" t="9836" b="21311"/>
          <a:stretch>
            <a:fillRect/>
          </a:stretch>
        </p:blipFill>
        <p:spPr bwMode="auto">
          <a:xfrm>
            <a:off x="395536" y="332656"/>
            <a:ext cx="802339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>
            <a:off x="5220072" y="980728"/>
            <a:ext cx="1512168" cy="2880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9917" b="13584"/>
          <a:stretch>
            <a:fillRect/>
          </a:stretch>
        </p:blipFill>
        <p:spPr bwMode="auto">
          <a:xfrm>
            <a:off x="0" y="260648"/>
            <a:ext cx="904077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11268" b="7042"/>
          <a:stretch>
            <a:fillRect/>
          </a:stretch>
        </p:blipFill>
        <p:spPr bwMode="auto">
          <a:xfrm>
            <a:off x="0" y="0"/>
            <a:ext cx="909344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8579" b="5631"/>
          <a:stretch>
            <a:fillRect/>
          </a:stretch>
        </p:blipFill>
        <p:spPr bwMode="auto">
          <a:xfrm>
            <a:off x="0" y="0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 t="9758" b="5156"/>
          <a:stretch>
            <a:fillRect/>
          </a:stretch>
        </p:blipFill>
        <p:spPr bwMode="auto">
          <a:xfrm>
            <a:off x="0" y="0"/>
            <a:ext cx="888103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9436" b="5644"/>
          <a:stretch>
            <a:fillRect/>
          </a:stretch>
        </p:blipFill>
        <p:spPr bwMode="auto">
          <a:xfrm>
            <a:off x="179512" y="0"/>
            <a:ext cx="8568952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t="10673" b="5472"/>
          <a:stretch>
            <a:fillRect/>
          </a:stretch>
        </p:blipFill>
        <p:spPr bwMode="auto">
          <a:xfrm>
            <a:off x="0" y="0"/>
            <a:ext cx="8964488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>
            <a:off x="5292080" y="1124744"/>
            <a:ext cx="1728192" cy="5040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 t="10701" r="3314" b="5219"/>
          <a:stretch>
            <a:fillRect/>
          </a:stretch>
        </p:blipFill>
        <p:spPr bwMode="auto">
          <a:xfrm>
            <a:off x="0" y="0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t="9729" b="5952"/>
          <a:stretch>
            <a:fillRect/>
          </a:stretch>
        </p:blipFill>
        <p:spPr bwMode="auto">
          <a:xfrm>
            <a:off x="0" y="0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80235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t="10206" b="5232"/>
          <a:stretch>
            <a:fillRect/>
          </a:stretch>
        </p:blipFill>
        <p:spPr bwMode="auto">
          <a:xfrm>
            <a:off x="0" y="0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054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456887"/>
            <a:ext cx="5449482" cy="340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28453"/>
            <a:ext cx="6111955" cy="3819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97" y="3284984"/>
            <a:ext cx="5190253" cy="3243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85346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t="10059" r="18981" b="5157"/>
          <a:stretch>
            <a:fillRect/>
          </a:stretch>
        </p:blipFill>
        <p:spPr bwMode="auto">
          <a:xfrm>
            <a:off x="0" y="0"/>
            <a:ext cx="9010322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t="10357" r="3929" b="5310"/>
          <a:stretch>
            <a:fillRect/>
          </a:stretch>
        </p:blipFill>
        <p:spPr bwMode="auto">
          <a:xfrm>
            <a:off x="-1" y="0"/>
            <a:ext cx="9136343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t="10606" b="6061"/>
          <a:stretch>
            <a:fillRect/>
          </a:stretch>
        </p:blipFill>
        <p:spPr bwMode="auto">
          <a:xfrm>
            <a:off x="0" y="0"/>
            <a:ext cx="8892480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997" b="4397"/>
          <a:stretch/>
        </p:blipFill>
        <p:spPr bwMode="auto">
          <a:xfrm>
            <a:off x="323528" y="-1"/>
            <a:ext cx="6552728" cy="6525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327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13136" t="16912" r="28086" b="15442"/>
          <a:stretch>
            <a:fillRect/>
          </a:stretch>
        </p:blipFill>
        <p:spPr bwMode="auto">
          <a:xfrm>
            <a:off x="251520" y="404664"/>
            <a:ext cx="823509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СПАСИБО ЗА ВНИМАНИЕ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47" t="26200" r="36865" b="28797"/>
          <a:stretch/>
        </p:blipFill>
        <p:spPr bwMode="auto">
          <a:xfrm>
            <a:off x="683568" y="1551512"/>
            <a:ext cx="7344816" cy="49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8926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723" y="0"/>
            <a:ext cx="6831971" cy="426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4416" y="3042333"/>
            <a:ext cx="6062464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0287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002" y="74654"/>
            <a:ext cx="6012160" cy="37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56" r="8194"/>
          <a:stretch/>
        </p:blipFill>
        <p:spPr bwMode="auto">
          <a:xfrm>
            <a:off x="3491880" y="2924944"/>
            <a:ext cx="5040560" cy="37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9278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20"/>
          <a:stretch/>
        </p:blipFill>
        <p:spPr bwMode="auto">
          <a:xfrm>
            <a:off x="179512" y="332656"/>
            <a:ext cx="8651990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1310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01" r="16558"/>
          <a:stretch/>
        </p:blipFill>
        <p:spPr bwMode="auto">
          <a:xfrm>
            <a:off x="107503" y="44624"/>
            <a:ext cx="5061327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98" r="16552"/>
          <a:stretch/>
        </p:blipFill>
        <p:spPr bwMode="auto">
          <a:xfrm>
            <a:off x="3707904" y="1412776"/>
            <a:ext cx="5095129" cy="562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5373216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u="sng" dirty="0" smtClean="0"/>
          </a:p>
          <a:p>
            <a:endParaRPr lang="ru-RU" b="1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3" y="5511715"/>
            <a:ext cx="37079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hlinkClick r:id="rId4"/>
              </a:rPr>
              <a:t>https://</a:t>
            </a:r>
            <a:r>
              <a:rPr lang="en-US" sz="2000" b="1" dirty="0" smtClean="0">
                <a:hlinkClick r:id="rId4"/>
              </a:rPr>
              <a:t>vk.com/club198452257</a:t>
            </a:r>
            <a:endParaRPr lang="ru-RU" sz="2000" b="1" dirty="0" smtClean="0"/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7718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hlinkClick r:id="rId2"/>
              </a:rPr>
              <a:t>https://onlinetestpad.com/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4723725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4392" y="762499"/>
            <a:ext cx="4244110" cy="265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973" y="3573016"/>
            <a:ext cx="4773216" cy="298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0189" y="3826455"/>
            <a:ext cx="3688183" cy="230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0387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4680520" cy="106613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1) регистрация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8525748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8298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167" r="39678" b="19525"/>
          <a:stretch>
            <a:fillRect/>
          </a:stretch>
        </p:blipFill>
        <p:spPr bwMode="auto">
          <a:xfrm>
            <a:off x="0" y="620688"/>
            <a:ext cx="846043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23528" y="2420888"/>
            <a:ext cx="125963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686D5-437E-417F-90E9-CD953161834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192</TotalTime>
  <Words>59</Words>
  <Application>Microsoft Office PowerPoint</Application>
  <PresentationFormat>Экран (4:3)</PresentationFormat>
  <Paragraphs>32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Соседство</vt:lpstr>
      <vt:lpstr>Цифровые технологии на занятиях математики и во внеурочной деятельности. </vt:lpstr>
      <vt:lpstr>Слайд 2</vt:lpstr>
      <vt:lpstr>Слайд 3</vt:lpstr>
      <vt:lpstr>Слайд 4</vt:lpstr>
      <vt:lpstr>Слайд 5</vt:lpstr>
      <vt:lpstr>Слайд 6</vt:lpstr>
      <vt:lpstr>https://onlinetestpad.com/ </vt:lpstr>
      <vt:lpstr>1) регистрация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Цифровые технологии на занятиях математики и во внеурочной деятельности. </dc:title>
  <dc:creator>1</dc:creator>
  <cp:lastModifiedBy>la</cp:lastModifiedBy>
  <cp:revision>22</cp:revision>
  <cp:lastPrinted>2022-10-17T05:58:42Z</cp:lastPrinted>
  <dcterms:created xsi:type="dcterms:W3CDTF">2022-10-15T07:13:20Z</dcterms:created>
  <dcterms:modified xsi:type="dcterms:W3CDTF">2022-10-30T13:48:16Z</dcterms:modified>
</cp:coreProperties>
</file>