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8" r:id="rId3"/>
    <p:sldId id="259" r:id="rId4"/>
    <p:sldId id="260" r:id="rId5"/>
    <p:sldId id="261" r:id="rId6"/>
    <p:sldId id="262" r:id="rId7"/>
    <p:sldId id="263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71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95" r:id="rId32"/>
    <p:sldId id="296" r:id="rId33"/>
    <p:sldId id="297" r:id="rId34"/>
    <p:sldId id="298" r:id="rId35"/>
    <p:sldId id="299" r:id="rId36"/>
    <p:sldId id="300" r:id="rId37"/>
    <p:sldId id="301" r:id="rId38"/>
    <p:sldId id="302" r:id="rId39"/>
    <p:sldId id="303" r:id="rId40"/>
    <p:sldId id="304" r:id="rId41"/>
    <p:sldId id="305" r:id="rId42"/>
    <p:sldId id="306" r:id="rId43"/>
    <p:sldId id="307" r:id="rId44"/>
    <p:sldId id="308" r:id="rId45"/>
    <p:sldId id="309" r:id="rId46"/>
    <p:sldId id="310" r:id="rId47"/>
    <p:sldId id="311" r:id="rId48"/>
    <p:sldId id="312" r:id="rId49"/>
    <p:sldId id="313" r:id="rId50"/>
    <p:sldId id="314" r:id="rId51"/>
    <p:sldId id="315" r:id="rId52"/>
    <p:sldId id="316" r:id="rId53"/>
    <p:sldId id="317" r:id="rId54"/>
    <p:sldId id="318" r:id="rId55"/>
    <p:sldId id="319" r:id="rId56"/>
    <p:sldId id="320" r:id="rId57"/>
    <p:sldId id="321" r:id="rId58"/>
    <p:sldId id="322" r:id="rId59"/>
    <p:sldId id="323" r:id="rId60"/>
    <p:sldId id="324" r:id="rId61"/>
    <p:sldId id="325" r:id="rId62"/>
    <p:sldId id="326" r:id="rId63"/>
    <p:sldId id="327" r:id="rId64"/>
    <p:sldId id="328" r:id="rId65"/>
    <p:sldId id="329" r:id="rId66"/>
    <p:sldId id="330" r:id="rId67"/>
    <p:sldId id="331" r:id="rId68"/>
    <p:sldId id="332" r:id="rId69"/>
    <p:sldId id="333" r:id="rId70"/>
    <p:sldId id="334" r:id="rId71"/>
    <p:sldId id="335" r:id="rId72"/>
    <p:sldId id="336" r:id="rId73"/>
    <p:sldId id="337" r:id="rId74"/>
    <p:sldId id="338" r:id="rId75"/>
    <p:sldId id="339" r:id="rId76"/>
    <p:sldId id="340" r:id="rId77"/>
    <p:sldId id="341" r:id="rId78"/>
    <p:sldId id="342" r:id="rId79"/>
    <p:sldId id="343" r:id="rId80"/>
    <p:sldId id="344" r:id="rId81"/>
    <p:sldId id="345" r:id="rId82"/>
    <p:sldId id="346" r:id="rId83"/>
    <p:sldId id="347" r:id="rId84"/>
    <p:sldId id="348" r:id="rId8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5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087"/>
          <a:stretch/>
        </p:blipFill>
        <p:spPr bwMode="auto">
          <a:xfrm>
            <a:off x="114934" y="1371246"/>
            <a:ext cx="5238105" cy="272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533964" y="5280600"/>
            <a:ext cx="2610036" cy="6771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                                                     </a:t>
            </a:r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</a:rPr>
              <a:t>Маковчук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Л. В.</a:t>
            </a: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67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9" t="23708" r="34932" b="25646"/>
          <a:stretch/>
        </p:blipFill>
        <p:spPr bwMode="auto">
          <a:xfrm>
            <a:off x="107504" y="0"/>
            <a:ext cx="9036496" cy="6525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462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9" t="25000" r="35417" b="24353"/>
          <a:stretch/>
        </p:blipFill>
        <p:spPr bwMode="auto">
          <a:xfrm>
            <a:off x="128332" y="188640"/>
            <a:ext cx="8836156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609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8" t="25216" r="35174" b="23923"/>
          <a:stretch/>
        </p:blipFill>
        <p:spPr bwMode="auto">
          <a:xfrm>
            <a:off x="79504" y="116632"/>
            <a:ext cx="9288118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633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8" t="27155" r="35053" b="21983"/>
          <a:stretch/>
        </p:blipFill>
        <p:spPr bwMode="auto">
          <a:xfrm>
            <a:off x="79003" y="0"/>
            <a:ext cx="9064998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031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9" t="23707" r="34690" b="25862"/>
          <a:stretch/>
        </p:blipFill>
        <p:spPr bwMode="auto">
          <a:xfrm>
            <a:off x="6719" y="188640"/>
            <a:ext cx="9176402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38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8" t="27586" r="34690" b="21982"/>
          <a:stretch/>
        </p:blipFill>
        <p:spPr bwMode="auto">
          <a:xfrm>
            <a:off x="-5847" y="0"/>
            <a:ext cx="9198254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239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7" t="23491" r="42912" b="33405"/>
          <a:stretch/>
        </p:blipFill>
        <p:spPr bwMode="auto">
          <a:xfrm>
            <a:off x="0" y="-76200"/>
            <a:ext cx="9182123" cy="693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568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9" t="16595" r="35538" b="33837"/>
          <a:stretch/>
        </p:blipFill>
        <p:spPr bwMode="auto">
          <a:xfrm>
            <a:off x="-1" y="0"/>
            <a:ext cx="915447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415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7" t="16380" r="35780" b="32974"/>
          <a:stretch/>
        </p:blipFill>
        <p:spPr bwMode="auto">
          <a:xfrm>
            <a:off x="0" y="0"/>
            <a:ext cx="9115027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846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9" t="16380" r="35053" b="3319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930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2" t="12153" r="3336" b="10307"/>
          <a:stretch/>
        </p:blipFill>
        <p:spPr bwMode="auto">
          <a:xfrm>
            <a:off x="0" y="137160"/>
            <a:ext cx="9144000" cy="6720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380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7" t="16595" r="35417" b="32328"/>
          <a:stretch/>
        </p:blipFill>
        <p:spPr bwMode="auto">
          <a:xfrm>
            <a:off x="44876" y="188640"/>
            <a:ext cx="8973958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124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5" t="16163" r="34811" b="33837"/>
          <a:stretch/>
        </p:blipFill>
        <p:spPr bwMode="auto">
          <a:xfrm>
            <a:off x="0" y="116632"/>
            <a:ext cx="9144000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975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7" t="16163" r="34448" b="33190"/>
          <a:stretch/>
        </p:blipFill>
        <p:spPr bwMode="auto">
          <a:xfrm>
            <a:off x="51544" y="0"/>
            <a:ext cx="8964537" cy="6597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015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5" t="16163" r="35295" b="33190"/>
          <a:stretch/>
        </p:blipFill>
        <p:spPr bwMode="auto">
          <a:xfrm>
            <a:off x="0" y="-12983"/>
            <a:ext cx="9154996" cy="6610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396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7" t="16595" r="35175" b="32759"/>
          <a:stretch/>
        </p:blipFill>
        <p:spPr bwMode="auto">
          <a:xfrm>
            <a:off x="20833" y="188640"/>
            <a:ext cx="9221925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031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9" t="16380" r="34811" b="32112"/>
          <a:stretch/>
        </p:blipFill>
        <p:spPr bwMode="auto">
          <a:xfrm>
            <a:off x="1" y="128042"/>
            <a:ext cx="9144000" cy="6469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725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9" t="16380" r="35659" b="33190"/>
          <a:stretch/>
        </p:blipFill>
        <p:spPr bwMode="auto">
          <a:xfrm>
            <a:off x="107504" y="193686"/>
            <a:ext cx="9119512" cy="6403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2828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6" t="16811" r="35660" b="32758"/>
          <a:stretch/>
        </p:blipFill>
        <p:spPr bwMode="auto">
          <a:xfrm>
            <a:off x="0" y="187130"/>
            <a:ext cx="9047984" cy="6338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650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34" t="23922" r="35780" b="32328"/>
          <a:stretch/>
        </p:blipFill>
        <p:spPr bwMode="auto">
          <a:xfrm>
            <a:off x="-1741" y="0"/>
            <a:ext cx="914574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06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8" t="16164" r="36143" b="34267"/>
          <a:stretch/>
        </p:blipFill>
        <p:spPr bwMode="auto">
          <a:xfrm>
            <a:off x="0" y="136262"/>
            <a:ext cx="9056574" cy="6173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500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6" t="10965" r="8639" b="10307"/>
          <a:stretch/>
        </p:blipFill>
        <p:spPr bwMode="auto">
          <a:xfrm>
            <a:off x="-63952" y="0"/>
            <a:ext cx="92242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088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7" t="15948" r="35296" b="33190"/>
          <a:stretch/>
        </p:blipFill>
        <p:spPr bwMode="auto">
          <a:xfrm>
            <a:off x="-1" y="0"/>
            <a:ext cx="11813457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613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7" t="16595" r="35175" b="32759"/>
          <a:stretch/>
        </p:blipFill>
        <p:spPr bwMode="auto">
          <a:xfrm>
            <a:off x="-58862" y="116632"/>
            <a:ext cx="955778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4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7" t="16163" r="35296" b="33837"/>
          <a:stretch/>
        </p:blipFill>
        <p:spPr bwMode="auto">
          <a:xfrm>
            <a:off x="58343" y="188640"/>
            <a:ext cx="9448256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314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34" t="15948" r="35296" b="33190"/>
          <a:stretch/>
        </p:blipFill>
        <p:spPr bwMode="auto">
          <a:xfrm>
            <a:off x="0" y="0"/>
            <a:ext cx="9255798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029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9" t="16811" r="37235" b="32112"/>
          <a:stretch/>
        </p:blipFill>
        <p:spPr bwMode="auto">
          <a:xfrm>
            <a:off x="19031" y="116632"/>
            <a:ext cx="9092150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54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7" t="24569" r="35538" b="32543"/>
          <a:stretch/>
        </p:blipFill>
        <p:spPr bwMode="auto">
          <a:xfrm>
            <a:off x="-8434" y="0"/>
            <a:ext cx="915243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289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82" t="16595" r="35175" b="33621"/>
          <a:stretch/>
        </p:blipFill>
        <p:spPr bwMode="auto">
          <a:xfrm>
            <a:off x="0" y="188640"/>
            <a:ext cx="9230926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301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5" t="16380" r="34932" b="32112"/>
          <a:stretch/>
        </p:blipFill>
        <p:spPr bwMode="auto">
          <a:xfrm>
            <a:off x="96992" y="116632"/>
            <a:ext cx="9047008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792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9" t="16163" r="34811" b="32543"/>
          <a:stretch/>
        </p:blipFill>
        <p:spPr bwMode="auto">
          <a:xfrm>
            <a:off x="0" y="116756"/>
            <a:ext cx="9254020" cy="6741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6822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0" t="16595" r="34569" b="32543"/>
          <a:stretch/>
        </p:blipFill>
        <p:spPr bwMode="auto">
          <a:xfrm>
            <a:off x="0" y="150898"/>
            <a:ext cx="9165802" cy="6446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354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30" t="10965" r="1980" b="1644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749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5" t="16164" r="35417" b="31896"/>
          <a:stretch/>
        </p:blipFill>
        <p:spPr bwMode="auto">
          <a:xfrm>
            <a:off x="0" y="125482"/>
            <a:ext cx="9204701" cy="6732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9255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0" t="16811" r="35296" b="32543"/>
          <a:stretch/>
        </p:blipFill>
        <p:spPr bwMode="auto">
          <a:xfrm>
            <a:off x="57807" y="188640"/>
            <a:ext cx="9086193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390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9" t="15948" r="37113" b="32759"/>
          <a:stretch/>
        </p:blipFill>
        <p:spPr bwMode="auto">
          <a:xfrm>
            <a:off x="0" y="0"/>
            <a:ext cx="9177702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346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0" t="15948" r="37840" b="32759"/>
          <a:stretch/>
        </p:blipFill>
        <p:spPr bwMode="auto">
          <a:xfrm>
            <a:off x="-1" y="20940"/>
            <a:ext cx="9075809" cy="6648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029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7" t="16595" r="37841" b="32328"/>
          <a:stretch/>
        </p:blipFill>
        <p:spPr bwMode="auto">
          <a:xfrm>
            <a:off x="0" y="110000"/>
            <a:ext cx="9155184" cy="655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966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5" t="16380" r="36265" b="32543"/>
          <a:stretch/>
        </p:blipFill>
        <p:spPr bwMode="auto">
          <a:xfrm>
            <a:off x="82343" y="188640"/>
            <a:ext cx="8969094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238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9" t="16595" r="34932" b="32328"/>
          <a:stretch/>
        </p:blipFill>
        <p:spPr bwMode="auto">
          <a:xfrm>
            <a:off x="0" y="260648"/>
            <a:ext cx="9084855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462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7" t="15948" r="35417" b="32543"/>
          <a:stretch/>
        </p:blipFill>
        <p:spPr bwMode="auto">
          <a:xfrm>
            <a:off x="0" y="0"/>
            <a:ext cx="916645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812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5" t="15948" r="35417" b="32759"/>
          <a:stretch/>
        </p:blipFill>
        <p:spPr bwMode="auto">
          <a:xfrm>
            <a:off x="-10934" y="0"/>
            <a:ext cx="9068015" cy="6597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55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5" t="16595" r="35175" b="33406"/>
          <a:stretch/>
        </p:blipFill>
        <p:spPr bwMode="auto">
          <a:xfrm>
            <a:off x="-22934" y="0"/>
            <a:ext cx="9166934" cy="6597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233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33" t="23721" r="19119" b="11403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912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34" t="16163" r="36265" b="33190"/>
          <a:stretch/>
        </p:blipFill>
        <p:spPr bwMode="auto">
          <a:xfrm>
            <a:off x="-1" y="145765"/>
            <a:ext cx="9142481" cy="6451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7777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5" t="16380" r="35053" b="32758"/>
          <a:stretch/>
        </p:blipFill>
        <p:spPr bwMode="auto">
          <a:xfrm>
            <a:off x="0" y="170566"/>
            <a:ext cx="9387100" cy="6498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880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5" t="15948" r="34932" b="34052"/>
          <a:stretch/>
        </p:blipFill>
        <p:spPr bwMode="auto">
          <a:xfrm>
            <a:off x="54054" y="0"/>
            <a:ext cx="9146878" cy="6309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011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9" t="16595" r="36144" b="33621"/>
          <a:stretch/>
        </p:blipFill>
        <p:spPr bwMode="auto">
          <a:xfrm>
            <a:off x="107504" y="212608"/>
            <a:ext cx="9114840" cy="6384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471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0" t="16811" r="35780" b="32758"/>
          <a:stretch/>
        </p:blipFill>
        <p:spPr bwMode="auto">
          <a:xfrm>
            <a:off x="67765" y="0"/>
            <a:ext cx="9084086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3272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7" t="16380" r="34932" b="32758"/>
          <a:stretch/>
        </p:blipFill>
        <p:spPr bwMode="auto">
          <a:xfrm>
            <a:off x="179512" y="262576"/>
            <a:ext cx="8838905" cy="633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950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0" t="16595" r="34932" b="33190"/>
          <a:stretch/>
        </p:blipFill>
        <p:spPr bwMode="auto">
          <a:xfrm>
            <a:off x="56874" y="188640"/>
            <a:ext cx="9149960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204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8" t="16595" r="36143" b="33406"/>
          <a:stretch/>
        </p:blipFill>
        <p:spPr bwMode="auto">
          <a:xfrm>
            <a:off x="52791" y="188640"/>
            <a:ext cx="9266994" cy="6840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102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7" t="16595" r="35053" b="33190"/>
          <a:stretch/>
        </p:blipFill>
        <p:spPr bwMode="auto">
          <a:xfrm>
            <a:off x="17986" y="188640"/>
            <a:ext cx="9126014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331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5" t="16164" r="36386" b="33621"/>
          <a:stretch/>
        </p:blipFill>
        <p:spPr bwMode="auto">
          <a:xfrm>
            <a:off x="84364" y="188640"/>
            <a:ext cx="8974424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841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2" t="11235" r="6419" b="11573"/>
          <a:stretch/>
        </p:blipFill>
        <p:spPr bwMode="auto">
          <a:xfrm>
            <a:off x="0" y="260648"/>
            <a:ext cx="9257601" cy="6267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787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5" t="15948" r="42973" b="34268"/>
          <a:stretch/>
        </p:blipFill>
        <p:spPr bwMode="auto">
          <a:xfrm>
            <a:off x="0" y="-24548"/>
            <a:ext cx="9171399" cy="662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2513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6" t="16164" r="35660" b="32759"/>
          <a:stretch/>
        </p:blipFill>
        <p:spPr bwMode="auto">
          <a:xfrm>
            <a:off x="-1" y="126468"/>
            <a:ext cx="9039421" cy="6398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175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9" t="25646" r="36265" b="34267"/>
          <a:stretch/>
        </p:blipFill>
        <p:spPr bwMode="auto">
          <a:xfrm>
            <a:off x="0" y="-17552"/>
            <a:ext cx="9275044" cy="6875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528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8" t="16380" r="34810" b="32328"/>
          <a:stretch/>
        </p:blipFill>
        <p:spPr bwMode="auto">
          <a:xfrm>
            <a:off x="0" y="143990"/>
            <a:ext cx="9228042" cy="645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100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34" t="16163" r="35659" b="32974"/>
          <a:stretch/>
        </p:blipFill>
        <p:spPr bwMode="auto">
          <a:xfrm>
            <a:off x="-1" y="153866"/>
            <a:ext cx="9200211" cy="6371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925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5" t="16595" r="37477" b="32543"/>
          <a:stretch/>
        </p:blipFill>
        <p:spPr bwMode="auto">
          <a:xfrm>
            <a:off x="0" y="134952"/>
            <a:ext cx="9244554" cy="6894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651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7" t="16595" r="38204" b="32328"/>
          <a:stretch/>
        </p:blipFill>
        <p:spPr bwMode="auto">
          <a:xfrm>
            <a:off x="107503" y="5195"/>
            <a:ext cx="9020807" cy="6448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452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9" t="17026" r="35053" b="32112"/>
          <a:stretch/>
        </p:blipFill>
        <p:spPr bwMode="auto">
          <a:xfrm>
            <a:off x="0" y="183705"/>
            <a:ext cx="9296838" cy="6773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575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8" t="17026" r="35053" b="32974"/>
          <a:stretch/>
        </p:blipFill>
        <p:spPr bwMode="auto">
          <a:xfrm>
            <a:off x="-43796" y="188640"/>
            <a:ext cx="9081700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756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6" t="17026" r="35660" b="32759"/>
          <a:stretch/>
        </p:blipFill>
        <p:spPr bwMode="auto">
          <a:xfrm>
            <a:off x="-1" y="207352"/>
            <a:ext cx="9050887" cy="6245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550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2" t="11403" r="11227" b="12281"/>
          <a:stretch/>
        </p:blipFill>
        <p:spPr bwMode="auto">
          <a:xfrm>
            <a:off x="0" y="548680"/>
            <a:ext cx="9144000" cy="6014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510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9" t="17026" r="35901" b="32328"/>
          <a:stretch/>
        </p:blipFill>
        <p:spPr bwMode="auto">
          <a:xfrm>
            <a:off x="32254" y="188640"/>
            <a:ext cx="9045433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805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8" t="17026" r="35416" b="32328"/>
          <a:stretch/>
        </p:blipFill>
        <p:spPr bwMode="auto">
          <a:xfrm>
            <a:off x="0" y="192036"/>
            <a:ext cx="9022583" cy="6333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80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34" t="24785" r="36144" b="33189"/>
          <a:stretch/>
        </p:blipFill>
        <p:spPr bwMode="auto">
          <a:xfrm>
            <a:off x="-97619" y="0"/>
            <a:ext cx="928053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188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8" t="16595" r="36628" b="32759"/>
          <a:stretch/>
        </p:blipFill>
        <p:spPr bwMode="auto">
          <a:xfrm>
            <a:off x="107504" y="196872"/>
            <a:ext cx="9045034" cy="632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235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0" t="17242" r="34327" b="33189"/>
          <a:stretch/>
        </p:blipFill>
        <p:spPr bwMode="auto">
          <a:xfrm>
            <a:off x="-1" y="230130"/>
            <a:ext cx="9040083" cy="6151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903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9" t="16380" r="36144" b="32758"/>
          <a:stretch/>
        </p:blipFill>
        <p:spPr bwMode="auto">
          <a:xfrm>
            <a:off x="156829" y="188640"/>
            <a:ext cx="8963163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268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9" t="17026" r="40869" b="32543"/>
          <a:stretch/>
        </p:blipFill>
        <p:spPr bwMode="auto">
          <a:xfrm>
            <a:off x="179512" y="169594"/>
            <a:ext cx="8887019" cy="649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679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8" t="17456" r="35901" b="32760"/>
          <a:stretch/>
        </p:blipFill>
        <p:spPr bwMode="auto">
          <a:xfrm>
            <a:off x="0" y="116632"/>
            <a:ext cx="9096152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852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0" t="22583" r="35174" b="33621"/>
          <a:stretch/>
        </p:blipFill>
        <p:spPr bwMode="auto">
          <a:xfrm>
            <a:off x="33763" y="116632"/>
            <a:ext cx="9215119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803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0" t="22214" r="37113" b="33189"/>
          <a:stretch/>
        </p:blipFill>
        <p:spPr bwMode="auto">
          <a:xfrm>
            <a:off x="107504" y="188640"/>
            <a:ext cx="9034315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7346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5" t="19828" r="35295" b="29741"/>
          <a:stretch/>
        </p:blipFill>
        <p:spPr bwMode="auto">
          <a:xfrm>
            <a:off x="-3515" y="0"/>
            <a:ext cx="9147515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067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0" t="21808" r="35902" b="32975"/>
          <a:stretch/>
        </p:blipFill>
        <p:spPr bwMode="auto">
          <a:xfrm>
            <a:off x="0" y="188640"/>
            <a:ext cx="9291626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371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0" t="22749" r="35417" b="33189"/>
          <a:stretch/>
        </p:blipFill>
        <p:spPr bwMode="auto">
          <a:xfrm>
            <a:off x="-66344" y="188641"/>
            <a:ext cx="9209365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795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8" t="22326" r="35174" b="32973"/>
          <a:stretch/>
        </p:blipFill>
        <p:spPr bwMode="auto">
          <a:xfrm>
            <a:off x="107504" y="0"/>
            <a:ext cx="8905744" cy="6597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5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5" t="16811" r="35780" b="33190"/>
          <a:stretch/>
        </p:blipFill>
        <p:spPr bwMode="auto">
          <a:xfrm>
            <a:off x="-1" y="204875"/>
            <a:ext cx="9222815" cy="665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2773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56"/>
          <a:stretch/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73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8" t="42241" r="58075" b="39655"/>
          <a:stretch/>
        </p:blipFill>
        <p:spPr bwMode="auto">
          <a:xfrm>
            <a:off x="-27776" y="2303160"/>
            <a:ext cx="3954579" cy="2044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649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34" t="23707" r="34690" b="25431"/>
          <a:stretch/>
        </p:blipFill>
        <p:spPr bwMode="auto">
          <a:xfrm>
            <a:off x="0" y="0"/>
            <a:ext cx="946854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617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6</Words>
  <Application>Microsoft Office PowerPoint</Application>
  <PresentationFormat>Экран (4:3)</PresentationFormat>
  <Paragraphs>1</Paragraphs>
  <Slides>84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84</vt:i4>
      </vt:variant>
    </vt:vector>
  </HeadingPairs>
  <TitlesOfParts>
    <vt:vector size="8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</dc:title>
  <dc:creator>Лариса Владимировна Глухова</dc:creator>
  <cp:lastModifiedBy>Лариса Владимировна Глухова</cp:lastModifiedBy>
  <cp:revision>29</cp:revision>
  <dcterms:created xsi:type="dcterms:W3CDTF">2022-11-02T11:05:54Z</dcterms:created>
  <dcterms:modified xsi:type="dcterms:W3CDTF">2022-11-07T14:15:13Z</dcterms:modified>
</cp:coreProperties>
</file>